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63" r:id="rId5"/>
    <p:sldId id="262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97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151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6042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2044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77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2543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257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113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902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67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131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9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70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313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226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9AE2-EBDE-41F8-BF6F-C47A943925BC}" type="datetimeFigureOut">
              <a:rPr lang="en-CA" smtClean="0"/>
              <a:t>2020-12-06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3ADEE-6569-4D55-9844-12D446813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693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55ED-60DD-4285-BAE1-7C1A727343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Using Your Protractor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5A74AE-9D91-4747-82FD-D4910FD2C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Mr. Murphy – Grade 6 Math</a:t>
            </a:r>
          </a:p>
        </p:txBody>
      </p:sp>
    </p:spTree>
    <p:extLst>
      <p:ext uri="{BB962C8B-B14F-4D97-AF65-F5344CB8AC3E}">
        <p14:creationId xmlns:p14="http://schemas.microsoft.com/office/powerpoint/2010/main" val="1509975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235D-484B-49FA-B233-D292C6973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70969"/>
            <a:ext cx="9905998" cy="1478570"/>
          </a:xfrm>
        </p:spPr>
        <p:txBody>
          <a:bodyPr/>
          <a:lstStyle/>
          <a:p>
            <a:pPr algn="ctr"/>
            <a:r>
              <a:rPr lang="en-CA" dirty="0"/>
              <a:t>Reading Protractors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3FB3-C5A4-4A76-8A00-1FFF146C5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57" y="1419616"/>
            <a:ext cx="9905999" cy="3541714"/>
          </a:xfrm>
        </p:spPr>
        <p:txBody>
          <a:bodyPr>
            <a:normAutofit/>
          </a:bodyPr>
          <a:lstStyle/>
          <a:p>
            <a:r>
              <a:rPr lang="en-CA" sz="3500" dirty="0"/>
              <a:t>There are four different pieces to a protractor: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Centre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Base Line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Inner Scale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Outer Scale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BA1BE6-9CF7-4B81-824D-3DE648425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627" y="2696676"/>
            <a:ext cx="6668814" cy="3480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48A980-06BA-4DA9-9C78-A532C4FD3B7A}"/>
              </a:ext>
            </a:extLst>
          </p:cNvPr>
          <p:cNvSpPr txBox="1"/>
          <p:nvPr/>
        </p:nvSpPr>
        <p:spPr>
          <a:xfrm>
            <a:off x="10220398" y="2696676"/>
            <a:ext cx="17890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chemeClr val="bg1"/>
                </a:solidFill>
              </a:rPr>
              <a:t>Outer Scale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56374-F970-4D4E-961A-F8EE131D15A9}"/>
              </a:ext>
            </a:extLst>
          </p:cNvPr>
          <p:cNvSpPr txBox="1"/>
          <p:nvPr/>
        </p:nvSpPr>
        <p:spPr>
          <a:xfrm>
            <a:off x="5335656" y="2854677"/>
            <a:ext cx="16929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chemeClr val="bg1"/>
                </a:solidFill>
              </a:rPr>
              <a:t>Inner Scale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95E04-EBB0-4374-B7D2-C15959F0F358}"/>
              </a:ext>
            </a:extLst>
          </p:cNvPr>
          <p:cNvSpPr txBox="1"/>
          <p:nvPr/>
        </p:nvSpPr>
        <p:spPr>
          <a:xfrm>
            <a:off x="6096000" y="6254348"/>
            <a:ext cx="17857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Base 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DC91E4-96AD-4876-8700-47E7AF2179E7}"/>
              </a:ext>
            </a:extLst>
          </p:cNvPr>
          <p:cNvSpPr txBox="1"/>
          <p:nvPr/>
        </p:nvSpPr>
        <p:spPr>
          <a:xfrm>
            <a:off x="8933622" y="6176963"/>
            <a:ext cx="16134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Centre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0823A-FF1E-4C4E-9084-516493547A5F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0220400" y="3173730"/>
            <a:ext cx="894520" cy="3778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24152F-216A-431C-9CDE-C1FA21876C0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182139" y="3331731"/>
            <a:ext cx="589722" cy="669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8C7436-C2EE-4B03-A14B-BEE595EE90FD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6891130" y="6042991"/>
            <a:ext cx="97735" cy="2113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C48E9A-0F2A-45F7-92C6-7580517B29D7}"/>
              </a:ext>
            </a:extLst>
          </p:cNvPr>
          <p:cNvCxnSpPr>
            <a:cxnSpLocks/>
          </p:cNvCxnSpPr>
          <p:nvPr/>
        </p:nvCxnSpPr>
        <p:spPr>
          <a:xfrm flipH="1" flipV="1">
            <a:off x="8682446" y="6042991"/>
            <a:ext cx="116998" cy="266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60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B164-6427-452A-861B-BBE31D6F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Reading Protractors: Inner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9249-9F10-4A04-AA69-C64D5A27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AEFC0-2ADD-451E-A65E-ED493B699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138" y="2261150"/>
            <a:ext cx="6668814" cy="348028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AB575B-5903-4FDB-8004-50C53E2425EC}"/>
              </a:ext>
            </a:extLst>
          </p:cNvPr>
          <p:cNvCxnSpPr/>
          <p:nvPr/>
        </p:nvCxnSpPr>
        <p:spPr>
          <a:xfrm>
            <a:off x="6326545" y="5598942"/>
            <a:ext cx="360524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D3F25E-8F76-495B-8F5F-9AD8EA0BB243}"/>
              </a:ext>
            </a:extLst>
          </p:cNvPr>
          <p:cNvCxnSpPr>
            <a:cxnSpLocks/>
          </p:cNvCxnSpPr>
          <p:nvPr/>
        </p:nvCxnSpPr>
        <p:spPr>
          <a:xfrm flipV="1">
            <a:off x="6326545" y="3891888"/>
            <a:ext cx="3605246" cy="171605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039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B235D-484B-49FA-B233-D292C6973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270969"/>
            <a:ext cx="9905998" cy="1478570"/>
          </a:xfrm>
        </p:spPr>
        <p:txBody>
          <a:bodyPr/>
          <a:lstStyle/>
          <a:p>
            <a:pPr algn="ctr"/>
            <a:r>
              <a:rPr lang="en-CA" dirty="0"/>
              <a:t>Reading Protractors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C3FB3-C5A4-4A76-8A00-1FFF146C5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957" y="1419616"/>
            <a:ext cx="9905999" cy="3541714"/>
          </a:xfrm>
        </p:spPr>
        <p:txBody>
          <a:bodyPr>
            <a:normAutofit/>
          </a:bodyPr>
          <a:lstStyle/>
          <a:p>
            <a:r>
              <a:rPr lang="en-CA" sz="3500" dirty="0"/>
              <a:t>There are four different pieces to a protractor: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Centre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Base Line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Inner Scale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3100" dirty="0"/>
              <a:t>The Outer Scale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BA1BE6-9CF7-4B81-824D-3DE648425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0627" y="2696676"/>
            <a:ext cx="6668814" cy="34802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48A980-06BA-4DA9-9C78-A532C4FD3B7A}"/>
              </a:ext>
            </a:extLst>
          </p:cNvPr>
          <p:cNvSpPr txBox="1"/>
          <p:nvPr/>
        </p:nvSpPr>
        <p:spPr>
          <a:xfrm>
            <a:off x="10220398" y="2696676"/>
            <a:ext cx="178904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chemeClr val="bg1"/>
                </a:solidFill>
              </a:rPr>
              <a:t>Outer Scale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456374-F970-4D4E-961A-F8EE131D15A9}"/>
              </a:ext>
            </a:extLst>
          </p:cNvPr>
          <p:cNvSpPr txBox="1"/>
          <p:nvPr/>
        </p:nvSpPr>
        <p:spPr>
          <a:xfrm>
            <a:off x="5335656" y="2854677"/>
            <a:ext cx="169296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chemeClr val="bg1"/>
                </a:solidFill>
              </a:rPr>
              <a:t>Inner Scale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795E04-EBB0-4374-B7D2-C15959F0F358}"/>
              </a:ext>
            </a:extLst>
          </p:cNvPr>
          <p:cNvSpPr txBox="1"/>
          <p:nvPr/>
        </p:nvSpPr>
        <p:spPr>
          <a:xfrm>
            <a:off x="6096000" y="6254348"/>
            <a:ext cx="17857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Base Line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DC91E4-96AD-4876-8700-47E7AF2179E7}"/>
              </a:ext>
            </a:extLst>
          </p:cNvPr>
          <p:cNvSpPr txBox="1"/>
          <p:nvPr/>
        </p:nvSpPr>
        <p:spPr>
          <a:xfrm>
            <a:off x="8933622" y="6176963"/>
            <a:ext cx="16134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/>
              <a:t>Centre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860823A-FF1E-4C4E-9084-516493547A5F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10220400" y="3173730"/>
            <a:ext cx="894520" cy="37785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B24152F-216A-431C-9CDE-C1FA21876C07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6182139" y="3331731"/>
            <a:ext cx="589722" cy="6695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08C7436-C2EE-4B03-A14B-BEE595EE90FD}"/>
              </a:ext>
            </a:extLst>
          </p:cNvPr>
          <p:cNvCxnSpPr>
            <a:stCxn id="8" idx="0"/>
          </p:cNvCxnSpPr>
          <p:nvPr/>
        </p:nvCxnSpPr>
        <p:spPr>
          <a:xfrm flipH="1" flipV="1">
            <a:off x="6891130" y="6042991"/>
            <a:ext cx="97735" cy="2113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C48E9A-0F2A-45F7-92C6-7580517B29D7}"/>
              </a:ext>
            </a:extLst>
          </p:cNvPr>
          <p:cNvCxnSpPr>
            <a:cxnSpLocks/>
          </p:cNvCxnSpPr>
          <p:nvPr/>
        </p:nvCxnSpPr>
        <p:spPr>
          <a:xfrm flipH="1" flipV="1">
            <a:off x="8682446" y="6042991"/>
            <a:ext cx="116998" cy="26682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2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B164-6427-452A-861B-BBE31D6F9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Reading Protractors: Outer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A9249-9F10-4A04-AA69-C64D5A27A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3AEFC0-2ADD-451E-A65E-ED493B699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138" y="2261150"/>
            <a:ext cx="6668814" cy="3480287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AB575B-5903-4FDB-8004-50C53E2425EC}"/>
              </a:ext>
            </a:extLst>
          </p:cNvPr>
          <p:cNvCxnSpPr>
            <a:cxnSpLocks/>
          </p:cNvCxnSpPr>
          <p:nvPr/>
        </p:nvCxnSpPr>
        <p:spPr>
          <a:xfrm flipH="1">
            <a:off x="2862470" y="5598942"/>
            <a:ext cx="3464075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CD3F25E-8F76-495B-8F5F-9AD8EA0BB243}"/>
              </a:ext>
            </a:extLst>
          </p:cNvPr>
          <p:cNvCxnSpPr>
            <a:cxnSpLocks/>
          </p:cNvCxnSpPr>
          <p:nvPr/>
        </p:nvCxnSpPr>
        <p:spPr>
          <a:xfrm flipV="1">
            <a:off x="6326545" y="2690191"/>
            <a:ext cx="2433142" cy="291775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207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7B70E-DE8E-4736-8ECD-DC121CBB0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/>
              <a:t>What about angles greater than 180°?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16462-C6C2-478D-B49E-751E9389C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7717220" cy="3649133"/>
          </a:xfrm>
        </p:spPr>
        <p:txBody>
          <a:bodyPr>
            <a:normAutofit/>
          </a:bodyPr>
          <a:lstStyle/>
          <a:p>
            <a:r>
              <a:rPr lang="en-CA" sz="3500" dirty="0"/>
              <a:t>We know that a Reflex Angle is greater than a Straight Angle</a:t>
            </a:r>
          </a:p>
          <a:p>
            <a:r>
              <a:rPr lang="en-CA" sz="3500" dirty="0"/>
              <a:t>Since this is the case, a Reflex Angle is any angle that is between 180° and 360°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449CD0-E985-4968-B794-58CE83E4DD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3022" y="2592843"/>
            <a:ext cx="3536729" cy="341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6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9DDEF-8F8D-4C37-A06C-5CFB349D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8" y="618518"/>
            <a:ext cx="11240812" cy="1478570"/>
          </a:xfrm>
        </p:spPr>
        <p:txBody>
          <a:bodyPr/>
          <a:lstStyle/>
          <a:p>
            <a:pPr algn="ctr"/>
            <a:r>
              <a:rPr lang="en-CA" dirty="0"/>
              <a:t>Using protractors to measure Reflex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31F53-C982-455A-AFBC-F5301D276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01438"/>
          </a:xfrm>
        </p:spPr>
        <p:txBody>
          <a:bodyPr>
            <a:normAutofit/>
          </a:bodyPr>
          <a:lstStyle/>
          <a:p>
            <a:r>
              <a:rPr lang="en-CA" sz="3500" dirty="0"/>
              <a:t>We first measure the angle less than 180° that is created when we have a Reflex Angle</a:t>
            </a:r>
          </a:p>
          <a:p>
            <a:r>
              <a:rPr lang="en-CA" sz="3500" dirty="0"/>
              <a:t>Use the same techniques for lining up the protractor as we have already been doing</a:t>
            </a:r>
          </a:p>
          <a:p>
            <a:r>
              <a:rPr lang="en-CA" sz="3500" dirty="0"/>
              <a:t>Subtract our measure from 360° to get the measure for the Reflex Angle</a:t>
            </a:r>
          </a:p>
        </p:txBody>
      </p:sp>
    </p:spTree>
    <p:extLst>
      <p:ext uri="{BB962C8B-B14F-4D97-AF65-F5344CB8AC3E}">
        <p14:creationId xmlns:p14="http://schemas.microsoft.com/office/powerpoint/2010/main" val="3371805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C8203A5-D723-49F0-9012-FD3CF9399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92765" y="2097088"/>
            <a:ext cx="6668814" cy="34802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F9DDEF-8F8D-4C37-A06C-5CFB349D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8" y="618518"/>
            <a:ext cx="11240812" cy="1478570"/>
          </a:xfrm>
        </p:spPr>
        <p:txBody>
          <a:bodyPr/>
          <a:lstStyle/>
          <a:p>
            <a:pPr algn="ctr"/>
            <a:r>
              <a:rPr lang="en-CA" dirty="0"/>
              <a:t>Using protractors to measure Reflex angles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5BE0AD-6E6A-483C-975B-19FE7B74CC28}"/>
              </a:ext>
            </a:extLst>
          </p:cNvPr>
          <p:cNvCxnSpPr>
            <a:cxnSpLocks/>
          </p:cNvCxnSpPr>
          <p:nvPr/>
        </p:nvCxnSpPr>
        <p:spPr>
          <a:xfrm flipV="1">
            <a:off x="3727171" y="2977183"/>
            <a:ext cx="2646864" cy="24447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0D4DC1-22EE-4BE4-9AB6-301FBD2DABD7}"/>
              </a:ext>
            </a:extLst>
          </p:cNvPr>
          <p:cNvCxnSpPr>
            <a:cxnSpLocks/>
          </p:cNvCxnSpPr>
          <p:nvPr/>
        </p:nvCxnSpPr>
        <p:spPr>
          <a:xfrm>
            <a:off x="3689502" y="5439271"/>
            <a:ext cx="358802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C1A50C6-CCF8-45F5-B635-DAF70FFC82A7}"/>
              </a:ext>
            </a:extLst>
          </p:cNvPr>
          <p:cNvSpPr txBox="1"/>
          <p:nvPr/>
        </p:nvSpPr>
        <p:spPr>
          <a:xfrm>
            <a:off x="7315200" y="1869139"/>
            <a:ext cx="47767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500" dirty="0"/>
              <a:t>Using the inner scale, we measure 43°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500" dirty="0"/>
              <a:t>We then subtract this from 360° to obtain a measure for the reflex angle of 317°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8392F0F2-5D3C-4D3B-9040-1246777319D9}"/>
              </a:ext>
            </a:extLst>
          </p:cNvPr>
          <p:cNvSpPr/>
          <p:nvPr/>
        </p:nvSpPr>
        <p:spPr>
          <a:xfrm rot="18556451">
            <a:off x="3105491" y="5034950"/>
            <a:ext cx="914400" cy="914400"/>
          </a:xfrm>
          <a:prstGeom prst="arc">
            <a:avLst>
              <a:gd name="adj1" fmla="val 2847545"/>
              <a:gd name="adj2" fmla="val 492110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083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C8203A5-D723-49F0-9012-FD3CF9399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65" y="2097088"/>
            <a:ext cx="6668814" cy="34802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F9DDEF-8F8D-4C37-A06C-5CFB349D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98" y="618518"/>
            <a:ext cx="11240812" cy="1478570"/>
          </a:xfrm>
        </p:spPr>
        <p:txBody>
          <a:bodyPr/>
          <a:lstStyle/>
          <a:p>
            <a:pPr algn="ctr"/>
            <a:r>
              <a:rPr lang="en-CA" dirty="0"/>
              <a:t>Using protractors to measure Reflex angles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5BE0AD-6E6A-483C-975B-19FE7B74CC28}"/>
              </a:ext>
            </a:extLst>
          </p:cNvPr>
          <p:cNvCxnSpPr>
            <a:cxnSpLocks/>
          </p:cNvCxnSpPr>
          <p:nvPr/>
        </p:nvCxnSpPr>
        <p:spPr>
          <a:xfrm flipV="1">
            <a:off x="3727172" y="2529348"/>
            <a:ext cx="2039447" cy="290070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0D4DC1-22EE-4BE4-9AB6-301FBD2DABD7}"/>
              </a:ext>
            </a:extLst>
          </p:cNvPr>
          <p:cNvCxnSpPr>
            <a:cxnSpLocks/>
          </p:cNvCxnSpPr>
          <p:nvPr/>
        </p:nvCxnSpPr>
        <p:spPr>
          <a:xfrm flipH="1">
            <a:off x="139144" y="5430050"/>
            <a:ext cx="3588028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C1A50C6-CCF8-45F5-B635-DAF70FFC82A7}"/>
              </a:ext>
            </a:extLst>
          </p:cNvPr>
          <p:cNvSpPr txBox="1"/>
          <p:nvPr/>
        </p:nvSpPr>
        <p:spPr>
          <a:xfrm>
            <a:off x="7315200" y="1869139"/>
            <a:ext cx="47767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500" dirty="0"/>
              <a:t>Using the outer scale, we measure 125°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500" dirty="0"/>
              <a:t>We then subtract this from 360° to obtain a measure for the reflex angle of 235°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8392F0F2-5D3C-4D3B-9040-1246777319D9}"/>
              </a:ext>
            </a:extLst>
          </p:cNvPr>
          <p:cNvSpPr/>
          <p:nvPr/>
        </p:nvSpPr>
        <p:spPr>
          <a:xfrm rot="10800000">
            <a:off x="3211944" y="4996542"/>
            <a:ext cx="914400" cy="914400"/>
          </a:xfrm>
          <a:prstGeom prst="arc">
            <a:avLst>
              <a:gd name="adj1" fmla="val 8052450"/>
              <a:gd name="adj2" fmla="val 6192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5869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236</Words>
  <Application>Microsoft Office PowerPoint</Application>
  <PresentationFormat>Widescreen</PresentationFormat>
  <Paragraphs>37</Paragraphs>
  <Slides>9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Using Your Protractor</vt:lpstr>
      <vt:lpstr>Reading Protractors</vt:lpstr>
      <vt:lpstr>Reading Protractors: Inner Scale</vt:lpstr>
      <vt:lpstr>Reading Protractors</vt:lpstr>
      <vt:lpstr>Reading Protractors: Outer Scale</vt:lpstr>
      <vt:lpstr>What about angles greater than 180°?</vt:lpstr>
      <vt:lpstr>Using protractors to measure Reflex angles</vt:lpstr>
      <vt:lpstr>Using protractors to measure Reflex angles</vt:lpstr>
      <vt:lpstr>Using protractors to measure Reflex angles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Your Protractor</dc:title>
  <dc:creator>Sean Murphy</dc:creator>
  <cp:lastModifiedBy>Sean Murphy</cp:lastModifiedBy>
  <cp:revision>7</cp:revision>
  <dcterms:created xsi:type="dcterms:W3CDTF">2020-11-30T01:59:16Z</dcterms:created>
  <dcterms:modified xsi:type="dcterms:W3CDTF">2020-12-06T19:47:12Z</dcterms:modified>
</cp:coreProperties>
</file>