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F01FB4-DF7D-47FD-AF4F-C51A84B3F8A9}"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DC262981-E36C-4803-8307-63C5997600F2}">
      <dgm:prSet/>
      <dgm:spPr/>
      <dgm:t>
        <a:bodyPr/>
        <a:lstStyle/>
        <a:p>
          <a:r>
            <a:rPr lang="en-US"/>
            <a:t>W</a:t>
          </a:r>
          <a:r>
            <a:rPr lang="en-US" b="0" i="0" baseline="0"/>
            <a:t>ork in pairs sharing strategies for estimating in situations such as: </a:t>
          </a:r>
          <a:endParaRPr lang="en-US"/>
        </a:p>
      </dgm:t>
    </dgm:pt>
    <dgm:pt modelId="{9F00C542-E406-44F9-AB5C-238E66235F8A}" type="parTrans" cxnId="{E729119F-A4D2-4A88-8215-CC1D83E5954B}">
      <dgm:prSet/>
      <dgm:spPr/>
      <dgm:t>
        <a:bodyPr/>
        <a:lstStyle/>
        <a:p>
          <a:endParaRPr lang="en-US"/>
        </a:p>
      </dgm:t>
    </dgm:pt>
    <dgm:pt modelId="{D675A130-2E8D-48CF-A749-1F7395234308}" type="sibTrans" cxnId="{E729119F-A4D2-4A88-8215-CC1D83E5954B}">
      <dgm:prSet phldrT="01" phldr="0"/>
      <dgm:spPr/>
      <dgm:t>
        <a:bodyPr/>
        <a:lstStyle/>
        <a:p>
          <a:r>
            <a:rPr lang="en-US"/>
            <a:t>01</a:t>
          </a:r>
        </a:p>
      </dgm:t>
    </dgm:pt>
    <dgm:pt modelId="{C6F1C636-E5E5-4D5C-BFAE-EADF285BD9C4}">
      <dgm:prSet/>
      <dgm:spPr/>
      <dgm:t>
        <a:bodyPr/>
        <a:lstStyle/>
        <a:p>
          <a:r>
            <a:rPr lang="en-US" b="0" i="0" baseline="0"/>
            <a:t>Cost of 6.1 m of material at $4.95 a metre; </a:t>
          </a:r>
          <a:endParaRPr lang="en-US"/>
        </a:p>
      </dgm:t>
    </dgm:pt>
    <dgm:pt modelId="{37126090-A8C4-48F5-83A7-A03CE2629010}" type="parTrans" cxnId="{44820FA3-9E10-4F93-A18E-09C96706D891}">
      <dgm:prSet/>
      <dgm:spPr/>
      <dgm:t>
        <a:bodyPr/>
        <a:lstStyle/>
        <a:p>
          <a:endParaRPr lang="en-US"/>
        </a:p>
      </dgm:t>
    </dgm:pt>
    <dgm:pt modelId="{BEA710CA-DADF-4D5D-B28F-BB68FCF2D3CC}" type="sibTrans" cxnId="{44820FA3-9E10-4F93-A18E-09C96706D891}">
      <dgm:prSet phldrT="02" phldr="0"/>
      <dgm:spPr/>
      <dgm:t>
        <a:bodyPr/>
        <a:lstStyle/>
        <a:p>
          <a:r>
            <a:rPr lang="en-US"/>
            <a:t>02</a:t>
          </a:r>
        </a:p>
      </dgm:t>
    </dgm:pt>
    <dgm:pt modelId="{03197796-FCF4-4AD9-8626-4B6640E5B8CA}">
      <dgm:prSet/>
      <dgm:spPr/>
      <dgm:t>
        <a:bodyPr/>
        <a:lstStyle/>
        <a:p>
          <a:r>
            <a:rPr lang="en-US" dirty="0"/>
            <a:t>A</a:t>
          </a:r>
          <a:r>
            <a:rPr lang="en-US" b="0" i="0" baseline="0" dirty="0"/>
            <a:t>rea of a rectangular plot of land 24.78 m x 9.2 m</a:t>
          </a:r>
          <a:endParaRPr lang="en-US" dirty="0"/>
        </a:p>
      </dgm:t>
    </dgm:pt>
    <dgm:pt modelId="{30503A74-AACA-4724-B4FC-58B65DC2922C}" type="parTrans" cxnId="{F9901127-06D0-441B-95FE-E3503A288641}">
      <dgm:prSet/>
      <dgm:spPr/>
      <dgm:t>
        <a:bodyPr/>
        <a:lstStyle/>
        <a:p>
          <a:endParaRPr lang="en-US"/>
        </a:p>
      </dgm:t>
    </dgm:pt>
    <dgm:pt modelId="{03D225A1-8AD9-4119-B842-CAA59D94AF89}" type="sibTrans" cxnId="{F9901127-06D0-441B-95FE-E3503A288641}">
      <dgm:prSet phldrT="03" phldr="0"/>
      <dgm:spPr/>
      <dgm:t>
        <a:bodyPr/>
        <a:lstStyle/>
        <a:p>
          <a:r>
            <a:rPr lang="en-US"/>
            <a:t>03</a:t>
          </a:r>
        </a:p>
      </dgm:t>
    </dgm:pt>
    <dgm:pt modelId="{6E8883AC-5331-4623-A2DF-283288B808E6}">
      <dgm:prSet/>
      <dgm:spPr/>
      <dgm:t>
        <a:bodyPr/>
        <a:lstStyle/>
        <a:p>
          <a:r>
            <a:rPr lang="en-US" b="0" i="0" baseline="0"/>
            <a:t>Cost of 9.7 kg of beef at $4.59/kg; </a:t>
          </a:r>
          <a:endParaRPr lang="en-US"/>
        </a:p>
      </dgm:t>
    </dgm:pt>
    <dgm:pt modelId="{2ADA5F81-18FB-4B08-BAE1-1ADAFA068823}" type="parTrans" cxnId="{23A94E2E-02A7-482D-B017-C0E03EA1E48B}">
      <dgm:prSet/>
      <dgm:spPr/>
      <dgm:t>
        <a:bodyPr/>
        <a:lstStyle/>
        <a:p>
          <a:endParaRPr lang="en-US"/>
        </a:p>
      </dgm:t>
    </dgm:pt>
    <dgm:pt modelId="{9D479300-2D6E-47E7-8472-06D4825A14AB}" type="sibTrans" cxnId="{23A94E2E-02A7-482D-B017-C0E03EA1E48B}">
      <dgm:prSet phldrT="04" phldr="0"/>
      <dgm:spPr/>
      <dgm:t>
        <a:bodyPr/>
        <a:lstStyle/>
        <a:p>
          <a:r>
            <a:rPr lang="en-US"/>
            <a:t>04</a:t>
          </a:r>
        </a:p>
      </dgm:t>
    </dgm:pt>
    <dgm:pt modelId="{4EE5280D-EFE2-488D-B8C5-B3657BFDB07B}">
      <dgm:prSet/>
      <dgm:spPr/>
      <dgm:t>
        <a:bodyPr/>
        <a:lstStyle/>
        <a:p>
          <a:r>
            <a:rPr lang="en-US" b="0" i="0" baseline="0"/>
            <a:t>Cost of 4.38 kg of fish at $12.59/kg. </a:t>
          </a:r>
          <a:endParaRPr lang="en-US"/>
        </a:p>
      </dgm:t>
    </dgm:pt>
    <dgm:pt modelId="{6E754FCE-FDE0-4BFF-9416-A1309E717879}" type="parTrans" cxnId="{06988FAC-8AC3-438C-9514-8370055B5286}">
      <dgm:prSet/>
      <dgm:spPr/>
      <dgm:t>
        <a:bodyPr/>
        <a:lstStyle/>
        <a:p>
          <a:endParaRPr lang="en-US"/>
        </a:p>
      </dgm:t>
    </dgm:pt>
    <dgm:pt modelId="{8793642F-F054-42B5-95F2-96F7FE61CD3F}" type="sibTrans" cxnId="{06988FAC-8AC3-438C-9514-8370055B5286}">
      <dgm:prSet phldrT="05" phldr="0"/>
      <dgm:spPr/>
      <dgm:t>
        <a:bodyPr/>
        <a:lstStyle/>
        <a:p>
          <a:endParaRPr lang="en-US"/>
        </a:p>
      </dgm:t>
    </dgm:pt>
    <dgm:pt modelId="{A8108771-EBB0-41AA-8A85-2A969D6B126A}" type="pres">
      <dgm:prSet presAssocID="{CCF01FB4-DF7D-47FD-AF4F-C51A84B3F8A9}" presName="Name0" presStyleCnt="0">
        <dgm:presLayoutVars>
          <dgm:dir/>
          <dgm:resizeHandles val="exact"/>
        </dgm:presLayoutVars>
      </dgm:prSet>
      <dgm:spPr/>
    </dgm:pt>
    <dgm:pt modelId="{ED940CB0-A414-4FA7-B0F1-1F32B28A1E5D}" type="pres">
      <dgm:prSet presAssocID="{DC262981-E36C-4803-8307-63C5997600F2}" presName="node" presStyleLbl="node1" presStyleIdx="0" presStyleCnt="5">
        <dgm:presLayoutVars>
          <dgm:bulletEnabled val="1"/>
        </dgm:presLayoutVars>
      </dgm:prSet>
      <dgm:spPr/>
    </dgm:pt>
    <dgm:pt modelId="{C733A307-CEE9-41D8-B581-36F6EF4E42FD}" type="pres">
      <dgm:prSet presAssocID="{D675A130-2E8D-48CF-A749-1F7395234308}" presName="sibTrans" presStyleLbl="sibTrans1D1" presStyleIdx="0" presStyleCnt="4"/>
      <dgm:spPr/>
    </dgm:pt>
    <dgm:pt modelId="{2BF2CCF6-96F4-4CD2-8340-258416D4035E}" type="pres">
      <dgm:prSet presAssocID="{D675A130-2E8D-48CF-A749-1F7395234308}" presName="connectorText" presStyleLbl="sibTrans1D1" presStyleIdx="0" presStyleCnt="4"/>
      <dgm:spPr/>
    </dgm:pt>
    <dgm:pt modelId="{284F857D-54F6-46A2-899B-C72B1748C6EA}" type="pres">
      <dgm:prSet presAssocID="{C6F1C636-E5E5-4D5C-BFAE-EADF285BD9C4}" presName="node" presStyleLbl="node1" presStyleIdx="1" presStyleCnt="5">
        <dgm:presLayoutVars>
          <dgm:bulletEnabled val="1"/>
        </dgm:presLayoutVars>
      </dgm:prSet>
      <dgm:spPr/>
    </dgm:pt>
    <dgm:pt modelId="{07D627A1-C59F-4EA4-A40E-241DBFB8E78B}" type="pres">
      <dgm:prSet presAssocID="{BEA710CA-DADF-4D5D-B28F-BB68FCF2D3CC}" presName="sibTrans" presStyleLbl="sibTrans1D1" presStyleIdx="1" presStyleCnt="4"/>
      <dgm:spPr/>
    </dgm:pt>
    <dgm:pt modelId="{BB6B9639-3948-42C2-BABA-71FDE91977E4}" type="pres">
      <dgm:prSet presAssocID="{BEA710CA-DADF-4D5D-B28F-BB68FCF2D3CC}" presName="connectorText" presStyleLbl="sibTrans1D1" presStyleIdx="1" presStyleCnt="4"/>
      <dgm:spPr/>
    </dgm:pt>
    <dgm:pt modelId="{5DAEC99E-1C33-4421-A063-27AC9FEB6B04}" type="pres">
      <dgm:prSet presAssocID="{03197796-FCF4-4AD9-8626-4B6640E5B8CA}" presName="node" presStyleLbl="node1" presStyleIdx="2" presStyleCnt="5">
        <dgm:presLayoutVars>
          <dgm:bulletEnabled val="1"/>
        </dgm:presLayoutVars>
      </dgm:prSet>
      <dgm:spPr/>
    </dgm:pt>
    <dgm:pt modelId="{49A68E28-2513-4544-BE17-869EA0BB0E94}" type="pres">
      <dgm:prSet presAssocID="{03D225A1-8AD9-4119-B842-CAA59D94AF89}" presName="sibTrans" presStyleLbl="sibTrans1D1" presStyleIdx="2" presStyleCnt="4"/>
      <dgm:spPr/>
    </dgm:pt>
    <dgm:pt modelId="{1DB1191E-ECBE-4458-9982-AB6142A80FC7}" type="pres">
      <dgm:prSet presAssocID="{03D225A1-8AD9-4119-B842-CAA59D94AF89}" presName="connectorText" presStyleLbl="sibTrans1D1" presStyleIdx="2" presStyleCnt="4"/>
      <dgm:spPr/>
    </dgm:pt>
    <dgm:pt modelId="{6761A21D-8A39-4755-81FD-297B6857CDD2}" type="pres">
      <dgm:prSet presAssocID="{6E8883AC-5331-4623-A2DF-283288B808E6}" presName="node" presStyleLbl="node1" presStyleIdx="3" presStyleCnt="5">
        <dgm:presLayoutVars>
          <dgm:bulletEnabled val="1"/>
        </dgm:presLayoutVars>
      </dgm:prSet>
      <dgm:spPr/>
    </dgm:pt>
    <dgm:pt modelId="{AD0C07A2-60D3-4CA7-9543-DAD58696B96C}" type="pres">
      <dgm:prSet presAssocID="{9D479300-2D6E-47E7-8472-06D4825A14AB}" presName="sibTrans" presStyleLbl="sibTrans1D1" presStyleIdx="3" presStyleCnt="4"/>
      <dgm:spPr/>
    </dgm:pt>
    <dgm:pt modelId="{B127C226-261D-4A29-8BA5-000CA0E77B6F}" type="pres">
      <dgm:prSet presAssocID="{9D479300-2D6E-47E7-8472-06D4825A14AB}" presName="connectorText" presStyleLbl="sibTrans1D1" presStyleIdx="3" presStyleCnt="4"/>
      <dgm:spPr/>
    </dgm:pt>
    <dgm:pt modelId="{119F5267-7F27-4DDA-BC15-5E63035DEA93}" type="pres">
      <dgm:prSet presAssocID="{4EE5280D-EFE2-488D-B8C5-B3657BFDB07B}" presName="node" presStyleLbl="node1" presStyleIdx="4" presStyleCnt="5">
        <dgm:presLayoutVars>
          <dgm:bulletEnabled val="1"/>
        </dgm:presLayoutVars>
      </dgm:prSet>
      <dgm:spPr/>
    </dgm:pt>
  </dgm:ptLst>
  <dgm:cxnLst>
    <dgm:cxn modelId="{68545612-3387-4648-9BAE-180F607726A2}" type="presOf" srcId="{C6F1C636-E5E5-4D5C-BFAE-EADF285BD9C4}" destId="{284F857D-54F6-46A2-899B-C72B1748C6EA}" srcOrd="0" destOrd="0" presId="urn:microsoft.com/office/officeart/2016/7/layout/RepeatingBendingProcessNew"/>
    <dgm:cxn modelId="{FFFCAD12-0641-4CF5-B076-F188FA6D06E1}" type="presOf" srcId="{03D225A1-8AD9-4119-B842-CAA59D94AF89}" destId="{1DB1191E-ECBE-4458-9982-AB6142A80FC7}" srcOrd="1" destOrd="0" presId="urn:microsoft.com/office/officeart/2016/7/layout/RepeatingBendingProcessNew"/>
    <dgm:cxn modelId="{36525B18-03A4-458D-81D5-8E102DC1E781}" type="presOf" srcId="{DC262981-E36C-4803-8307-63C5997600F2}" destId="{ED940CB0-A414-4FA7-B0F1-1F32B28A1E5D}" srcOrd="0" destOrd="0" presId="urn:microsoft.com/office/officeart/2016/7/layout/RepeatingBendingProcessNew"/>
    <dgm:cxn modelId="{F9901127-06D0-441B-95FE-E3503A288641}" srcId="{CCF01FB4-DF7D-47FD-AF4F-C51A84B3F8A9}" destId="{03197796-FCF4-4AD9-8626-4B6640E5B8CA}" srcOrd="2" destOrd="0" parTransId="{30503A74-AACA-4724-B4FC-58B65DC2922C}" sibTransId="{03D225A1-8AD9-4119-B842-CAA59D94AF89}"/>
    <dgm:cxn modelId="{23A94E2E-02A7-482D-B017-C0E03EA1E48B}" srcId="{CCF01FB4-DF7D-47FD-AF4F-C51A84B3F8A9}" destId="{6E8883AC-5331-4623-A2DF-283288B808E6}" srcOrd="3" destOrd="0" parTransId="{2ADA5F81-18FB-4B08-BAE1-1ADAFA068823}" sibTransId="{9D479300-2D6E-47E7-8472-06D4825A14AB}"/>
    <dgm:cxn modelId="{80C5FA33-6A5D-4E21-97BC-40CDB4D908C0}" type="presOf" srcId="{9D479300-2D6E-47E7-8472-06D4825A14AB}" destId="{B127C226-261D-4A29-8BA5-000CA0E77B6F}" srcOrd="1" destOrd="0" presId="urn:microsoft.com/office/officeart/2016/7/layout/RepeatingBendingProcessNew"/>
    <dgm:cxn modelId="{2E54FA5D-7AC9-4E5E-A1E6-5063727236CE}" type="presOf" srcId="{BEA710CA-DADF-4D5D-B28F-BB68FCF2D3CC}" destId="{07D627A1-C59F-4EA4-A40E-241DBFB8E78B}" srcOrd="0" destOrd="0" presId="urn:microsoft.com/office/officeart/2016/7/layout/RepeatingBendingProcessNew"/>
    <dgm:cxn modelId="{9897E046-9085-479A-B646-0CBA56BEF633}" type="presOf" srcId="{03197796-FCF4-4AD9-8626-4B6640E5B8CA}" destId="{5DAEC99E-1C33-4421-A063-27AC9FEB6B04}" srcOrd="0" destOrd="0" presId="urn:microsoft.com/office/officeart/2016/7/layout/RepeatingBendingProcessNew"/>
    <dgm:cxn modelId="{F0E1B752-F8DD-4625-AA14-9FC166178EED}" type="presOf" srcId="{D675A130-2E8D-48CF-A749-1F7395234308}" destId="{2BF2CCF6-96F4-4CD2-8340-258416D4035E}" srcOrd="1" destOrd="0" presId="urn:microsoft.com/office/officeart/2016/7/layout/RepeatingBendingProcessNew"/>
    <dgm:cxn modelId="{ABDDE279-7A81-4D87-A68C-D711DC0C6543}" type="presOf" srcId="{D675A130-2E8D-48CF-A749-1F7395234308}" destId="{C733A307-CEE9-41D8-B581-36F6EF4E42FD}" srcOrd="0" destOrd="0" presId="urn:microsoft.com/office/officeart/2016/7/layout/RepeatingBendingProcessNew"/>
    <dgm:cxn modelId="{656DB97D-9E4B-487B-9C0D-6D42A10C93FB}" type="presOf" srcId="{6E8883AC-5331-4623-A2DF-283288B808E6}" destId="{6761A21D-8A39-4755-81FD-297B6857CDD2}" srcOrd="0" destOrd="0" presId="urn:microsoft.com/office/officeart/2016/7/layout/RepeatingBendingProcessNew"/>
    <dgm:cxn modelId="{A4ACD394-5AA2-4784-B866-CC9683C040AF}" type="presOf" srcId="{03D225A1-8AD9-4119-B842-CAA59D94AF89}" destId="{49A68E28-2513-4544-BE17-869EA0BB0E94}" srcOrd="0" destOrd="0" presId="urn:microsoft.com/office/officeart/2016/7/layout/RepeatingBendingProcessNew"/>
    <dgm:cxn modelId="{BD90B599-5FC8-4F08-AD6C-92C24E0752B0}" type="presOf" srcId="{BEA710CA-DADF-4D5D-B28F-BB68FCF2D3CC}" destId="{BB6B9639-3948-42C2-BABA-71FDE91977E4}" srcOrd="1" destOrd="0" presId="urn:microsoft.com/office/officeart/2016/7/layout/RepeatingBendingProcessNew"/>
    <dgm:cxn modelId="{AA8EFB99-6FF5-45DA-B065-F1A0BC705775}" type="presOf" srcId="{CCF01FB4-DF7D-47FD-AF4F-C51A84B3F8A9}" destId="{A8108771-EBB0-41AA-8A85-2A969D6B126A}" srcOrd="0" destOrd="0" presId="urn:microsoft.com/office/officeart/2016/7/layout/RepeatingBendingProcessNew"/>
    <dgm:cxn modelId="{E729119F-A4D2-4A88-8215-CC1D83E5954B}" srcId="{CCF01FB4-DF7D-47FD-AF4F-C51A84B3F8A9}" destId="{DC262981-E36C-4803-8307-63C5997600F2}" srcOrd="0" destOrd="0" parTransId="{9F00C542-E406-44F9-AB5C-238E66235F8A}" sibTransId="{D675A130-2E8D-48CF-A749-1F7395234308}"/>
    <dgm:cxn modelId="{44820FA3-9E10-4F93-A18E-09C96706D891}" srcId="{CCF01FB4-DF7D-47FD-AF4F-C51A84B3F8A9}" destId="{C6F1C636-E5E5-4D5C-BFAE-EADF285BD9C4}" srcOrd="1" destOrd="0" parTransId="{37126090-A8C4-48F5-83A7-A03CE2629010}" sibTransId="{BEA710CA-DADF-4D5D-B28F-BB68FCF2D3CC}"/>
    <dgm:cxn modelId="{06988FAC-8AC3-438C-9514-8370055B5286}" srcId="{CCF01FB4-DF7D-47FD-AF4F-C51A84B3F8A9}" destId="{4EE5280D-EFE2-488D-B8C5-B3657BFDB07B}" srcOrd="4" destOrd="0" parTransId="{6E754FCE-FDE0-4BFF-9416-A1309E717879}" sibTransId="{8793642F-F054-42B5-95F2-96F7FE61CD3F}"/>
    <dgm:cxn modelId="{D54679DE-43CF-41DB-9386-8ED90D26DBF7}" type="presOf" srcId="{9D479300-2D6E-47E7-8472-06D4825A14AB}" destId="{AD0C07A2-60D3-4CA7-9543-DAD58696B96C}" srcOrd="0" destOrd="0" presId="urn:microsoft.com/office/officeart/2016/7/layout/RepeatingBendingProcessNew"/>
    <dgm:cxn modelId="{AB9CC8F7-86D3-4E5A-913C-42411D2D9F16}" type="presOf" srcId="{4EE5280D-EFE2-488D-B8C5-B3657BFDB07B}" destId="{119F5267-7F27-4DDA-BC15-5E63035DEA93}" srcOrd="0" destOrd="0" presId="urn:microsoft.com/office/officeart/2016/7/layout/RepeatingBendingProcessNew"/>
    <dgm:cxn modelId="{2455FB0D-2DDB-413B-8F6E-96648D65FAE0}" type="presParOf" srcId="{A8108771-EBB0-41AA-8A85-2A969D6B126A}" destId="{ED940CB0-A414-4FA7-B0F1-1F32B28A1E5D}" srcOrd="0" destOrd="0" presId="urn:microsoft.com/office/officeart/2016/7/layout/RepeatingBendingProcessNew"/>
    <dgm:cxn modelId="{33C2B3CA-4639-4AAC-8D21-2886BB96E561}" type="presParOf" srcId="{A8108771-EBB0-41AA-8A85-2A969D6B126A}" destId="{C733A307-CEE9-41D8-B581-36F6EF4E42FD}" srcOrd="1" destOrd="0" presId="urn:microsoft.com/office/officeart/2016/7/layout/RepeatingBendingProcessNew"/>
    <dgm:cxn modelId="{82D717E3-F141-4930-BC27-86F3F59E09EB}" type="presParOf" srcId="{C733A307-CEE9-41D8-B581-36F6EF4E42FD}" destId="{2BF2CCF6-96F4-4CD2-8340-258416D4035E}" srcOrd="0" destOrd="0" presId="urn:microsoft.com/office/officeart/2016/7/layout/RepeatingBendingProcessNew"/>
    <dgm:cxn modelId="{CCDAE8B0-5C8B-42D3-9E5B-BC9D0393CB37}" type="presParOf" srcId="{A8108771-EBB0-41AA-8A85-2A969D6B126A}" destId="{284F857D-54F6-46A2-899B-C72B1748C6EA}" srcOrd="2" destOrd="0" presId="urn:microsoft.com/office/officeart/2016/7/layout/RepeatingBendingProcessNew"/>
    <dgm:cxn modelId="{70653D38-1A05-4E20-B832-98282E0EF823}" type="presParOf" srcId="{A8108771-EBB0-41AA-8A85-2A969D6B126A}" destId="{07D627A1-C59F-4EA4-A40E-241DBFB8E78B}" srcOrd="3" destOrd="0" presId="urn:microsoft.com/office/officeart/2016/7/layout/RepeatingBendingProcessNew"/>
    <dgm:cxn modelId="{917DB2E0-E8F6-4856-840D-175CA0784668}" type="presParOf" srcId="{07D627A1-C59F-4EA4-A40E-241DBFB8E78B}" destId="{BB6B9639-3948-42C2-BABA-71FDE91977E4}" srcOrd="0" destOrd="0" presId="urn:microsoft.com/office/officeart/2016/7/layout/RepeatingBendingProcessNew"/>
    <dgm:cxn modelId="{3444C72D-01A0-418E-B37D-3C49684F5494}" type="presParOf" srcId="{A8108771-EBB0-41AA-8A85-2A969D6B126A}" destId="{5DAEC99E-1C33-4421-A063-27AC9FEB6B04}" srcOrd="4" destOrd="0" presId="urn:microsoft.com/office/officeart/2016/7/layout/RepeatingBendingProcessNew"/>
    <dgm:cxn modelId="{C2ADBD91-4C51-458C-97DD-3231941B3996}" type="presParOf" srcId="{A8108771-EBB0-41AA-8A85-2A969D6B126A}" destId="{49A68E28-2513-4544-BE17-869EA0BB0E94}" srcOrd="5" destOrd="0" presId="urn:microsoft.com/office/officeart/2016/7/layout/RepeatingBendingProcessNew"/>
    <dgm:cxn modelId="{4035B0AF-74D1-4C61-9257-922BFF9D1183}" type="presParOf" srcId="{49A68E28-2513-4544-BE17-869EA0BB0E94}" destId="{1DB1191E-ECBE-4458-9982-AB6142A80FC7}" srcOrd="0" destOrd="0" presId="urn:microsoft.com/office/officeart/2016/7/layout/RepeatingBendingProcessNew"/>
    <dgm:cxn modelId="{C5A4010A-9B78-45D6-9BBF-9F8A5F9186EE}" type="presParOf" srcId="{A8108771-EBB0-41AA-8A85-2A969D6B126A}" destId="{6761A21D-8A39-4755-81FD-297B6857CDD2}" srcOrd="6" destOrd="0" presId="urn:microsoft.com/office/officeart/2016/7/layout/RepeatingBendingProcessNew"/>
    <dgm:cxn modelId="{35655E02-A93C-4A9E-BF7B-0DEE612C4889}" type="presParOf" srcId="{A8108771-EBB0-41AA-8A85-2A969D6B126A}" destId="{AD0C07A2-60D3-4CA7-9543-DAD58696B96C}" srcOrd="7" destOrd="0" presId="urn:microsoft.com/office/officeart/2016/7/layout/RepeatingBendingProcessNew"/>
    <dgm:cxn modelId="{4716CFFA-2E15-4CCE-BB53-EA4D2A65C21B}" type="presParOf" srcId="{AD0C07A2-60D3-4CA7-9543-DAD58696B96C}" destId="{B127C226-261D-4A29-8BA5-000CA0E77B6F}" srcOrd="0" destOrd="0" presId="urn:microsoft.com/office/officeart/2016/7/layout/RepeatingBendingProcessNew"/>
    <dgm:cxn modelId="{2AABD081-28C2-4650-8F62-171370BA2997}" type="presParOf" srcId="{A8108771-EBB0-41AA-8A85-2A969D6B126A}" destId="{119F5267-7F27-4DDA-BC15-5E63035DEA93}"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ADC8A5-A1AB-43A5-84EE-AF40E42B0473}"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D3A52A0A-A8EA-4FCF-A530-0128EFAC1331}">
      <dgm:prSet/>
      <dgm:spPr/>
      <dgm:t>
        <a:bodyPr/>
        <a:lstStyle/>
        <a:p>
          <a:r>
            <a:rPr lang="en-US"/>
            <a:t>There are several strategies you can choose from when multiplying decimals.</a:t>
          </a:r>
        </a:p>
      </dgm:t>
    </dgm:pt>
    <dgm:pt modelId="{2F48DB9F-E2AF-4E4B-89FB-AEE77DF63F8E}" type="parTrans" cxnId="{DEF8EBC0-59FB-4777-B6DE-185CEA0EBAF8}">
      <dgm:prSet/>
      <dgm:spPr/>
      <dgm:t>
        <a:bodyPr/>
        <a:lstStyle/>
        <a:p>
          <a:endParaRPr lang="en-US"/>
        </a:p>
      </dgm:t>
    </dgm:pt>
    <dgm:pt modelId="{75E97B1C-B052-453A-BDB3-8571D46BAAEB}" type="sibTrans" cxnId="{DEF8EBC0-59FB-4777-B6DE-185CEA0EBAF8}">
      <dgm:prSet/>
      <dgm:spPr/>
      <dgm:t>
        <a:bodyPr/>
        <a:lstStyle/>
        <a:p>
          <a:endParaRPr lang="en-US"/>
        </a:p>
      </dgm:t>
    </dgm:pt>
    <dgm:pt modelId="{650545ED-4FAB-4AB3-A46C-01F7749C8AB2}">
      <dgm:prSet/>
      <dgm:spPr/>
      <dgm:t>
        <a:bodyPr/>
        <a:lstStyle/>
        <a:p>
          <a:r>
            <a:rPr lang="en-US"/>
            <a:t>Estimate first; remove the decimals and multiply as you would whole numbers then put the decimal back into the answer using your estimate to help.</a:t>
          </a:r>
        </a:p>
      </dgm:t>
    </dgm:pt>
    <dgm:pt modelId="{5F5D0625-23BC-4FD7-BA18-061DC2660D52}" type="parTrans" cxnId="{8E107B81-9014-4DB5-91AB-C4DC822CA955}">
      <dgm:prSet/>
      <dgm:spPr/>
      <dgm:t>
        <a:bodyPr/>
        <a:lstStyle/>
        <a:p>
          <a:endParaRPr lang="en-US"/>
        </a:p>
      </dgm:t>
    </dgm:pt>
    <dgm:pt modelId="{2FE50783-3E58-4FED-A4E6-81529646C540}" type="sibTrans" cxnId="{8E107B81-9014-4DB5-91AB-C4DC822CA955}">
      <dgm:prSet/>
      <dgm:spPr/>
      <dgm:t>
        <a:bodyPr/>
        <a:lstStyle/>
        <a:p>
          <a:endParaRPr lang="en-US"/>
        </a:p>
      </dgm:t>
    </dgm:pt>
    <dgm:pt modelId="{4024F064-7C04-4B2F-998C-91A90A41B9B3}">
      <dgm:prSet/>
      <dgm:spPr/>
      <dgm:t>
        <a:bodyPr/>
        <a:lstStyle/>
        <a:p>
          <a:r>
            <a:rPr lang="en-US" dirty="0"/>
            <a:t>Box method; estimate first and multiply as you would whole numbers using the box method and use your estimate to place the decimal in the answer.</a:t>
          </a:r>
        </a:p>
      </dgm:t>
    </dgm:pt>
    <dgm:pt modelId="{4D3446B7-B8A2-4C13-97DD-0BEBB98581DE}" type="parTrans" cxnId="{A100D2B9-7BC0-43B3-B66F-0F6213C805C2}">
      <dgm:prSet/>
      <dgm:spPr/>
      <dgm:t>
        <a:bodyPr/>
        <a:lstStyle/>
        <a:p>
          <a:endParaRPr lang="en-US"/>
        </a:p>
      </dgm:t>
    </dgm:pt>
    <dgm:pt modelId="{94997128-9A16-47B9-BC77-3E6FF9C302A9}" type="sibTrans" cxnId="{A100D2B9-7BC0-43B3-B66F-0F6213C805C2}">
      <dgm:prSet/>
      <dgm:spPr/>
      <dgm:t>
        <a:bodyPr/>
        <a:lstStyle/>
        <a:p>
          <a:endParaRPr lang="en-US"/>
        </a:p>
      </dgm:t>
    </dgm:pt>
    <dgm:pt modelId="{878BC8FC-4101-4DC4-8F2A-024D0E4C7F76}">
      <dgm:prSet/>
      <dgm:spPr/>
      <dgm:t>
        <a:bodyPr/>
        <a:lstStyle/>
        <a:p>
          <a:r>
            <a:rPr lang="en-US"/>
            <a:t>Counting decimal places; estimate first and multiply as you would whole numbers. Count the number of decimal places in the factors and start at the right and count back that number of places to place the decimal in the answer. </a:t>
          </a:r>
        </a:p>
      </dgm:t>
    </dgm:pt>
    <dgm:pt modelId="{EE6F018D-8D06-4354-AFC7-940E6DDE2F93}" type="parTrans" cxnId="{91D2CC50-4277-45F0-BC25-B03E23112CD7}">
      <dgm:prSet/>
      <dgm:spPr/>
      <dgm:t>
        <a:bodyPr/>
        <a:lstStyle/>
        <a:p>
          <a:endParaRPr lang="en-US"/>
        </a:p>
      </dgm:t>
    </dgm:pt>
    <dgm:pt modelId="{128CF0EB-B2F5-4034-B895-78CDCCFE318D}" type="sibTrans" cxnId="{91D2CC50-4277-45F0-BC25-B03E23112CD7}">
      <dgm:prSet/>
      <dgm:spPr/>
      <dgm:t>
        <a:bodyPr/>
        <a:lstStyle/>
        <a:p>
          <a:endParaRPr lang="en-US"/>
        </a:p>
      </dgm:t>
    </dgm:pt>
    <dgm:pt modelId="{EEAA761D-5710-46EB-BA04-4CE5DEB1E74F}" type="pres">
      <dgm:prSet presAssocID="{42ADC8A5-A1AB-43A5-84EE-AF40E42B0473}" presName="Name0" presStyleCnt="0">
        <dgm:presLayoutVars>
          <dgm:dir/>
          <dgm:animLvl val="lvl"/>
          <dgm:resizeHandles val="exact"/>
        </dgm:presLayoutVars>
      </dgm:prSet>
      <dgm:spPr/>
    </dgm:pt>
    <dgm:pt modelId="{45AD3EB9-4C3C-43A5-85D3-1F1BC50C7589}" type="pres">
      <dgm:prSet presAssocID="{D3A52A0A-A8EA-4FCF-A530-0128EFAC1331}" presName="boxAndChildren" presStyleCnt="0"/>
      <dgm:spPr/>
    </dgm:pt>
    <dgm:pt modelId="{C7A5F1C4-6860-4A2A-9850-B4ADE6BCF4FE}" type="pres">
      <dgm:prSet presAssocID="{D3A52A0A-A8EA-4FCF-A530-0128EFAC1331}" presName="parentTextBox" presStyleLbl="node1" presStyleIdx="0" presStyleCnt="1"/>
      <dgm:spPr/>
    </dgm:pt>
    <dgm:pt modelId="{373C903A-7FBC-46F5-8E29-57D47E87487F}" type="pres">
      <dgm:prSet presAssocID="{D3A52A0A-A8EA-4FCF-A530-0128EFAC1331}" presName="entireBox" presStyleLbl="node1" presStyleIdx="0" presStyleCnt="1"/>
      <dgm:spPr/>
    </dgm:pt>
    <dgm:pt modelId="{D5554E6C-09CE-4BEF-8C8F-95F330E78523}" type="pres">
      <dgm:prSet presAssocID="{D3A52A0A-A8EA-4FCF-A530-0128EFAC1331}" presName="descendantBox" presStyleCnt="0"/>
      <dgm:spPr/>
    </dgm:pt>
    <dgm:pt modelId="{EBB35A34-C6CF-4619-95DA-4F001E038B4D}" type="pres">
      <dgm:prSet presAssocID="{650545ED-4FAB-4AB3-A46C-01F7749C8AB2}" presName="childTextBox" presStyleLbl="fgAccFollowNode1" presStyleIdx="0" presStyleCnt="3">
        <dgm:presLayoutVars>
          <dgm:bulletEnabled val="1"/>
        </dgm:presLayoutVars>
      </dgm:prSet>
      <dgm:spPr/>
    </dgm:pt>
    <dgm:pt modelId="{C57BCA66-93EF-407F-A37E-49A153162370}" type="pres">
      <dgm:prSet presAssocID="{4024F064-7C04-4B2F-998C-91A90A41B9B3}" presName="childTextBox" presStyleLbl="fgAccFollowNode1" presStyleIdx="1" presStyleCnt="3">
        <dgm:presLayoutVars>
          <dgm:bulletEnabled val="1"/>
        </dgm:presLayoutVars>
      </dgm:prSet>
      <dgm:spPr/>
    </dgm:pt>
    <dgm:pt modelId="{6892FAA3-DCE0-4D23-B4AE-0565FC4DCBD4}" type="pres">
      <dgm:prSet presAssocID="{878BC8FC-4101-4DC4-8F2A-024D0E4C7F76}" presName="childTextBox" presStyleLbl="fgAccFollowNode1" presStyleIdx="2" presStyleCnt="3">
        <dgm:presLayoutVars>
          <dgm:bulletEnabled val="1"/>
        </dgm:presLayoutVars>
      </dgm:prSet>
      <dgm:spPr/>
    </dgm:pt>
  </dgm:ptLst>
  <dgm:cxnLst>
    <dgm:cxn modelId="{C8F77731-2E0B-4543-BA62-75034997CD4D}" type="presOf" srcId="{42ADC8A5-A1AB-43A5-84EE-AF40E42B0473}" destId="{EEAA761D-5710-46EB-BA04-4CE5DEB1E74F}" srcOrd="0" destOrd="0" presId="urn:microsoft.com/office/officeart/2005/8/layout/process4"/>
    <dgm:cxn modelId="{51C09243-A576-4D4C-AE19-6754F993AA4F}" type="presOf" srcId="{878BC8FC-4101-4DC4-8F2A-024D0E4C7F76}" destId="{6892FAA3-DCE0-4D23-B4AE-0565FC4DCBD4}" srcOrd="0" destOrd="0" presId="urn:microsoft.com/office/officeart/2005/8/layout/process4"/>
    <dgm:cxn modelId="{204D106A-EA94-4204-A1D0-B48AFC9A4BCF}" type="presOf" srcId="{650545ED-4FAB-4AB3-A46C-01F7749C8AB2}" destId="{EBB35A34-C6CF-4619-95DA-4F001E038B4D}" srcOrd="0" destOrd="0" presId="urn:microsoft.com/office/officeart/2005/8/layout/process4"/>
    <dgm:cxn modelId="{91D2CC50-4277-45F0-BC25-B03E23112CD7}" srcId="{D3A52A0A-A8EA-4FCF-A530-0128EFAC1331}" destId="{878BC8FC-4101-4DC4-8F2A-024D0E4C7F76}" srcOrd="2" destOrd="0" parTransId="{EE6F018D-8D06-4354-AFC7-940E6DDE2F93}" sibTransId="{128CF0EB-B2F5-4034-B895-78CDCCFE318D}"/>
    <dgm:cxn modelId="{7BD1875A-18E3-45FB-9806-47DC9F7C36FE}" type="presOf" srcId="{D3A52A0A-A8EA-4FCF-A530-0128EFAC1331}" destId="{C7A5F1C4-6860-4A2A-9850-B4ADE6BCF4FE}" srcOrd="0" destOrd="0" presId="urn:microsoft.com/office/officeart/2005/8/layout/process4"/>
    <dgm:cxn modelId="{5FF2DD5A-E14C-465D-A4DA-68B87A5017B6}" type="presOf" srcId="{D3A52A0A-A8EA-4FCF-A530-0128EFAC1331}" destId="{373C903A-7FBC-46F5-8E29-57D47E87487F}" srcOrd="1" destOrd="0" presId="urn:microsoft.com/office/officeart/2005/8/layout/process4"/>
    <dgm:cxn modelId="{8E107B81-9014-4DB5-91AB-C4DC822CA955}" srcId="{D3A52A0A-A8EA-4FCF-A530-0128EFAC1331}" destId="{650545ED-4FAB-4AB3-A46C-01F7749C8AB2}" srcOrd="0" destOrd="0" parTransId="{5F5D0625-23BC-4FD7-BA18-061DC2660D52}" sibTransId="{2FE50783-3E58-4FED-A4E6-81529646C540}"/>
    <dgm:cxn modelId="{A100D2B9-7BC0-43B3-B66F-0F6213C805C2}" srcId="{D3A52A0A-A8EA-4FCF-A530-0128EFAC1331}" destId="{4024F064-7C04-4B2F-998C-91A90A41B9B3}" srcOrd="1" destOrd="0" parTransId="{4D3446B7-B8A2-4C13-97DD-0BEBB98581DE}" sibTransId="{94997128-9A16-47B9-BC77-3E6FF9C302A9}"/>
    <dgm:cxn modelId="{DEF8EBC0-59FB-4777-B6DE-185CEA0EBAF8}" srcId="{42ADC8A5-A1AB-43A5-84EE-AF40E42B0473}" destId="{D3A52A0A-A8EA-4FCF-A530-0128EFAC1331}" srcOrd="0" destOrd="0" parTransId="{2F48DB9F-E2AF-4E4B-89FB-AEE77DF63F8E}" sibTransId="{75E97B1C-B052-453A-BDB3-8571D46BAAEB}"/>
    <dgm:cxn modelId="{AE31E6D3-CF08-4F4E-A0A9-A65B1F539036}" type="presOf" srcId="{4024F064-7C04-4B2F-998C-91A90A41B9B3}" destId="{C57BCA66-93EF-407F-A37E-49A153162370}" srcOrd="0" destOrd="0" presId="urn:microsoft.com/office/officeart/2005/8/layout/process4"/>
    <dgm:cxn modelId="{BE85738E-FAB4-4959-B163-3A42F9AE767E}" type="presParOf" srcId="{EEAA761D-5710-46EB-BA04-4CE5DEB1E74F}" destId="{45AD3EB9-4C3C-43A5-85D3-1F1BC50C7589}" srcOrd="0" destOrd="0" presId="urn:microsoft.com/office/officeart/2005/8/layout/process4"/>
    <dgm:cxn modelId="{F3CF30EE-FCD2-45A4-80FD-648672EC6F7F}" type="presParOf" srcId="{45AD3EB9-4C3C-43A5-85D3-1F1BC50C7589}" destId="{C7A5F1C4-6860-4A2A-9850-B4ADE6BCF4FE}" srcOrd="0" destOrd="0" presId="urn:microsoft.com/office/officeart/2005/8/layout/process4"/>
    <dgm:cxn modelId="{310CFBEC-6AFA-448E-A79E-C35FBB7D24FE}" type="presParOf" srcId="{45AD3EB9-4C3C-43A5-85D3-1F1BC50C7589}" destId="{373C903A-7FBC-46F5-8E29-57D47E87487F}" srcOrd="1" destOrd="0" presId="urn:microsoft.com/office/officeart/2005/8/layout/process4"/>
    <dgm:cxn modelId="{150142F6-7DC7-4F35-A4BB-EAAFD919C1A9}" type="presParOf" srcId="{45AD3EB9-4C3C-43A5-85D3-1F1BC50C7589}" destId="{D5554E6C-09CE-4BEF-8C8F-95F330E78523}" srcOrd="2" destOrd="0" presId="urn:microsoft.com/office/officeart/2005/8/layout/process4"/>
    <dgm:cxn modelId="{3351582C-EBC9-4B85-BA26-8D1C35B57447}" type="presParOf" srcId="{D5554E6C-09CE-4BEF-8C8F-95F330E78523}" destId="{EBB35A34-C6CF-4619-95DA-4F001E038B4D}" srcOrd="0" destOrd="0" presId="urn:microsoft.com/office/officeart/2005/8/layout/process4"/>
    <dgm:cxn modelId="{3AD51895-BCAC-471C-B40A-2D2FFACE7F69}" type="presParOf" srcId="{D5554E6C-09CE-4BEF-8C8F-95F330E78523}" destId="{C57BCA66-93EF-407F-A37E-49A153162370}" srcOrd="1" destOrd="0" presId="urn:microsoft.com/office/officeart/2005/8/layout/process4"/>
    <dgm:cxn modelId="{32B98D78-E076-4ECC-B132-54831F412F82}" type="presParOf" srcId="{D5554E6C-09CE-4BEF-8C8F-95F330E78523}" destId="{6892FAA3-DCE0-4D23-B4AE-0565FC4DCBD4}"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245E67-FA55-4E3E-8955-61CA62AF2A48}"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5C499FD0-0600-4100-9A0F-4949ED15ABE0}">
      <dgm:prSet/>
      <dgm:spPr/>
      <dgm:t>
        <a:bodyPr/>
        <a:lstStyle/>
        <a:p>
          <a:r>
            <a:rPr lang="en-US"/>
            <a:t>3.2 x 2.7</a:t>
          </a:r>
        </a:p>
      </dgm:t>
    </dgm:pt>
    <dgm:pt modelId="{C09F20EE-F2ED-46BD-953A-248DE71EDA29}" type="parTrans" cxnId="{09979882-A2F8-4402-B44D-A34114EB46AC}">
      <dgm:prSet/>
      <dgm:spPr/>
      <dgm:t>
        <a:bodyPr/>
        <a:lstStyle/>
        <a:p>
          <a:endParaRPr lang="en-US"/>
        </a:p>
      </dgm:t>
    </dgm:pt>
    <dgm:pt modelId="{053FECB3-63FE-4B4F-A784-59FED829DF6D}" type="sibTrans" cxnId="{09979882-A2F8-4402-B44D-A34114EB46AC}">
      <dgm:prSet/>
      <dgm:spPr/>
      <dgm:t>
        <a:bodyPr/>
        <a:lstStyle/>
        <a:p>
          <a:endParaRPr lang="en-US"/>
        </a:p>
      </dgm:t>
    </dgm:pt>
    <dgm:pt modelId="{984CDE74-66FC-401C-B5C1-171571626743}">
      <dgm:prSet/>
      <dgm:spPr/>
      <dgm:t>
        <a:bodyPr/>
        <a:lstStyle/>
        <a:p>
          <a:r>
            <a:rPr lang="en-US"/>
            <a:t>2.1 x 0.8</a:t>
          </a:r>
        </a:p>
      </dgm:t>
    </dgm:pt>
    <dgm:pt modelId="{FBE26B0C-68CE-432F-9F0A-F9DF550BB7EF}" type="parTrans" cxnId="{C83B3AF7-AFEF-4072-9464-B2E0E1EAD94B}">
      <dgm:prSet/>
      <dgm:spPr/>
      <dgm:t>
        <a:bodyPr/>
        <a:lstStyle/>
        <a:p>
          <a:endParaRPr lang="en-US"/>
        </a:p>
      </dgm:t>
    </dgm:pt>
    <dgm:pt modelId="{EED2DBCB-8DB2-455C-BA5D-DF034879BCE4}" type="sibTrans" cxnId="{C83B3AF7-AFEF-4072-9464-B2E0E1EAD94B}">
      <dgm:prSet/>
      <dgm:spPr/>
      <dgm:t>
        <a:bodyPr/>
        <a:lstStyle/>
        <a:p>
          <a:endParaRPr lang="en-US"/>
        </a:p>
      </dgm:t>
    </dgm:pt>
    <dgm:pt modelId="{5AFE28AC-9E31-4244-BD16-C4493EDAD1F2}">
      <dgm:prSet/>
      <dgm:spPr/>
      <dgm:t>
        <a:bodyPr/>
        <a:lstStyle/>
        <a:p>
          <a:r>
            <a:rPr lang="en-US"/>
            <a:t>6.2 x 5.7 </a:t>
          </a:r>
        </a:p>
      </dgm:t>
    </dgm:pt>
    <dgm:pt modelId="{2FB55DD8-97A0-4DF6-BC65-CDF1E9F5D442}" type="parTrans" cxnId="{A09EC4FD-2512-41A4-8C3F-9DBA9C678757}">
      <dgm:prSet/>
      <dgm:spPr/>
      <dgm:t>
        <a:bodyPr/>
        <a:lstStyle/>
        <a:p>
          <a:endParaRPr lang="en-US"/>
        </a:p>
      </dgm:t>
    </dgm:pt>
    <dgm:pt modelId="{24B19BF9-00A0-4722-94BC-DE50A7BB3BF5}" type="sibTrans" cxnId="{A09EC4FD-2512-41A4-8C3F-9DBA9C678757}">
      <dgm:prSet/>
      <dgm:spPr/>
      <dgm:t>
        <a:bodyPr/>
        <a:lstStyle/>
        <a:p>
          <a:endParaRPr lang="en-US"/>
        </a:p>
      </dgm:t>
    </dgm:pt>
    <dgm:pt modelId="{410501C1-A284-4BDB-866F-4D6CB8602A4F}">
      <dgm:prSet/>
      <dgm:spPr/>
      <dgm:t>
        <a:bodyPr/>
        <a:lstStyle/>
        <a:p>
          <a:r>
            <a:rPr lang="en-US"/>
            <a:t>0.5 x 2.2</a:t>
          </a:r>
        </a:p>
      </dgm:t>
    </dgm:pt>
    <dgm:pt modelId="{015BA977-3E3E-4E6E-BDB9-4C6D229737AF}" type="parTrans" cxnId="{82D6408B-064F-475B-B096-A46E268B4E83}">
      <dgm:prSet/>
      <dgm:spPr/>
      <dgm:t>
        <a:bodyPr/>
        <a:lstStyle/>
        <a:p>
          <a:endParaRPr lang="en-US"/>
        </a:p>
      </dgm:t>
    </dgm:pt>
    <dgm:pt modelId="{25D38AB0-07AC-4D45-969B-2090EC7D4D78}" type="sibTrans" cxnId="{82D6408B-064F-475B-B096-A46E268B4E83}">
      <dgm:prSet/>
      <dgm:spPr/>
      <dgm:t>
        <a:bodyPr/>
        <a:lstStyle/>
        <a:p>
          <a:endParaRPr lang="en-US"/>
        </a:p>
      </dgm:t>
    </dgm:pt>
    <dgm:pt modelId="{C217AB21-DE99-4604-8388-94129C806BEE}" type="pres">
      <dgm:prSet presAssocID="{6F245E67-FA55-4E3E-8955-61CA62AF2A48}" presName="hierChild1" presStyleCnt="0">
        <dgm:presLayoutVars>
          <dgm:chPref val="1"/>
          <dgm:dir/>
          <dgm:animOne val="branch"/>
          <dgm:animLvl val="lvl"/>
          <dgm:resizeHandles/>
        </dgm:presLayoutVars>
      </dgm:prSet>
      <dgm:spPr/>
    </dgm:pt>
    <dgm:pt modelId="{9F52CB4C-F8C8-4F55-A03C-9A574012D8E6}" type="pres">
      <dgm:prSet presAssocID="{5C499FD0-0600-4100-9A0F-4949ED15ABE0}" presName="hierRoot1" presStyleCnt="0"/>
      <dgm:spPr/>
    </dgm:pt>
    <dgm:pt modelId="{FC75D4A2-ED29-4F25-886D-FDDCDB35CC23}" type="pres">
      <dgm:prSet presAssocID="{5C499FD0-0600-4100-9A0F-4949ED15ABE0}" presName="composite" presStyleCnt="0"/>
      <dgm:spPr/>
    </dgm:pt>
    <dgm:pt modelId="{AC2A4A49-5E03-490D-88EB-61A46AEBE493}" type="pres">
      <dgm:prSet presAssocID="{5C499FD0-0600-4100-9A0F-4949ED15ABE0}" presName="background" presStyleLbl="node0" presStyleIdx="0" presStyleCnt="4"/>
      <dgm:spPr/>
    </dgm:pt>
    <dgm:pt modelId="{6BE6E71F-DE63-47AC-8C27-2303BCF995EC}" type="pres">
      <dgm:prSet presAssocID="{5C499FD0-0600-4100-9A0F-4949ED15ABE0}" presName="text" presStyleLbl="fgAcc0" presStyleIdx="0" presStyleCnt="4">
        <dgm:presLayoutVars>
          <dgm:chPref val="3"/>
        </dgm:presLayoutVars>
      </dgm:prSet>
      <dgm:spPr/>
    </dgm:pt>
    <dgm:pt modelId="{37EA854D-7ECA-4E12-AE48-E8A4F6997839}" type="pres">
      <dgm:prSet presAssocID="{5C499FD0-0600-4100-9A0F-4949ED15ABE0}" presName="hierChild2" presStyleCnt="0"/>
      <dgm:spPr/>
    </dgm:pt>
    <dgm:pt modelId="{5E5FBBAA-684D-482C-BF84-6ADF10A06144}" type="pres">
      <dgm:prSet presAssocID="{984CDE74-66FC-401C-B5C1-171571626743}" presName="hierRoot1" presStyleCnt="0"/>
      <dgm:spPr/>
    </dgm:pt>
    <dgm:pt modelId="{35A074E7-4FFF-4CA9-997C-1669BF3EDF29}" type="pres">
      <dgm:prSet presAssocID="{984CDE74-66FC-401C-B5C1-171571626743}" presName="composite" presStyleCnt="0"/>
      <dgm:spPr/>
    </dgm:pt>
    <dgm:pt modelId="{5FA65EC5-6750-40DA-8881-6157FAE34D58}" type="pres">
      <dgm:prSet presAssocID="{984CDE74-66FC-401C-B5C1-171571626743}" presName="background" presStyleLbl="node0" presStyleIdx="1" presStyleCnt="4"/>
      <dgm:spPr/>
    </dgm:pt>
    <dgm:pt modelId="{3016E713-32C3-4E0E-9621-B6B62BE67BA2}" type="pres">
      <dgm:prSet presAssocID="{984CDE74-66FC-401C-B5C1-171571626743}" presName="text" presStyleLbl="fgAcc0" presStyleIdx="1" presStyleCnt="4">
        <dgm:presLayoutVars>
          <dgm:chPref val="3"/>
        </dgm:presLayoutVars>
      </dgm:prSet>
      <dgm:spPr/>
    </dgm:pt>
    <dgm:pt modelId="{0E1C65D0-5BE5-43CF-A194-5D9A76DC5EB3}" type="pres">
      <dgm:prSet presAssocID="{984CDE74-66FC-401C-B5C1-171571626743}" presName="hierChild2" presStyleCnt="0"/>
      <dgm:spPr/>
    </dgm:pt>
    <dgm:pt modelId="{FDD187E1-CE51-4E14-9A47-D4B9814139DE}" type="pres">
      <dgm:prSet presAssocID="{5AFE28AC-9E31-4244-BD16-C4493EDAD1F2}" presName="hierRoot1" presStyleCnt="0"/>
      <dgm:spPr/>
    </dgm:pt>
    <dgm:pt modelId="{049BFC0B-6370-4CEB-9BAC-8F8B466BFBB0}" type="pres">
      <dgm:prSet presAssocID="{5AFE28AC-9E31-4244-BD16-C4493EDAD1F2}" presName="composite" presStyleCnt="0"/>
      <dgm:spPr/>
    </dgm:pt>
    <dgm:pt modelId="{2A88477E-58C0-447A-AF41-C95570FCBA74}" type="pres">
      <dgm:prSet presAssocID="{5AFE28AC-9E31-4244-BD16-C4493EDAD1F2}" presName="background" presStyleLbl="node0" presStyleIdx="2" presStyleCnt="4"/>
      <dgm:spPr/>
    </dgm:pt>
    <dgm:pt modelId="{287C5486-9CD5-4378-BC9B-F8CB3384DC4E}" type="pres">
      <dgm:prSet presAssocID="{5AFE28AC-9E31-4244-BD16-C4493EDAD1F2}" presName="text" presStyleLbl="fgAcc0" presStyleIdx="2" presStyleCnt="4">
        <dgm:presLayoutVars>
          <dgm:chPref val="3"/>
        </dgm:presLayoutVars>
      </dgm:prSet>
      <dgm:spPr/>
    </dgm:pt>
    <dgm:pt modelId="{8C2FB0D3-A777-4BED-9479-950D06D2F9B0}" type="pres">
      <dgm:prSet presAssocID="{5AFE28AC-9E31-4244-BD16-C4493EDAD1F2}" presName="hierChild2" presStyleCnt="0"/>
      <dgm:spPr/>
    </dgm:pt>
    <dgm:pt modelId="{614C573F-B2EC-4DE7-A849-9D0D7B247192}" type="pres">
      <dgm:prSet presAssocID="{410501C1-A284-4BDB-866F-4D6CB8602A4F}" presName="hierRoot1" presStyleCnt="0"/>
      <dgm:spPr/>
    </dgm:pt>
    <dgm:pt modelId="{978BC7C6-6B83-46D7-8569-EA305F030D95}" type="pres">
      <dgm:prSet presAssocID="{410501C1-A284-4BDB-866F-4D6CB8602A4F}" presName="composite" presStyleCnt="0"/>
      <dgm:spPr/>
    </dgm:pt>
    <dgm:pt modelId="{02668594-48D3-42AC-8ED9-A0A1F4AA3DFC}" type="pres">
      <dgm:prSet presAssocID="{410501C1-A284-4BDB-866F-4D6CB8602A4F}" presName="background" presStyleLbl="node0" presStyleIdx="3" presStyleCnt="4"/>
      <dgm:spPr/>
    </dgm:pt>
    <dgm:pt modelId="{C11FF4B3-5159-487F-B63A-CF93FD100AE7}" type="pres">
      <dgm:prSet presAssocID="{410501C1-A284-4BDB-866F-4D6CB8602A4F}" presName="text" presStyleLbl="fgAcc0" presStyleIdx="3" presStyleCnt="4">
        <dgm:presLayoutVars>
          <dgm:chPref val="3"/>
        </dgm:presLayoutVars>
      </dgm:prSet>
      <dgm:spPr/>
    </dgm:pt>
    <dgm:pt modelId="{AAA91B55-9559-40F7-B8DE-C8FCB21FBE03}" type="pres">
      <dgm:prSet presAssocID="{410501C1-A284-4BDB-866F-4D6CB8602A4F}" presName="hierChild2" presStyleCnt="0"/>
      <dgm:spPr/>
    </dgm:pt>
  </dgm:ptLst>
  <dgm:cxnLst>
    <dgm:cxn modelId="{9977F50D-2C3E-4D61-A099-A8C4891B0FC4}" type="presOf" srcId="{6F245E67-FA55-4E3E-8955-61CA62AF2A48}" destId="{C217AB21-DE99-4604-8388-94129C806BEE}" srcOrd="0" destOrd="0" presId="urn:microsoft.com/office/officeart/2005/8/layout/hierarchy1"/>
    <dgm:cxn modelId="{F282C45B-0F75-4A40-965A-FC74CCEB1072}" type="presOf" srcId="{5C499FD0-0600-4100-9A0F-4949ED15ABE0}" destId="{6BE6E71F-DE63-47AC-8C27-2303BCF995EC}" srcOrd="0" destOrd="0" presId="urn:microsoft.com/office/officeart/2005/8/layout/hierarchy1"/>
    <dgm:cxn modelId="{388E9F47-C9B6-40E3-B6B9-7693B04F34DE}" type="presOf" srcId="{410501C1-A284-4BDB-866F-4D6CB8602A4F}" destId="{C11FF4B3-5159-487F-B63A-CF93FD100AE7}" srcOrd="0" destOrd="0" presId="urn:microsoft.com/office/officeart/2005/8/layout/hierarchy1"/>
    <dgm:cxn modelId="{F6F92071-6DAD-44DF-9EA1-A5782CA77880}" type="presOf" srcId="{5AFE28AC-9E31-4244-BD16-C4493EDAD1F2}" destId="{287C5486-9CD5-4378-BC9B-F8CB3384DC4E}" srcOrd="0" destOrd="0" presId="urn:microsoft.com/office/officeart/2005/8/layout/hierarchy1"/>
    <dgm:cxn modelId="{09979882-A2F8-4402-B44D-A34114EB46AC}" srcId="{6F245E67-FA55-4E3E-8955-61CA62AF2A48}" destId="{5C499FD0-0600-4100-9A0F-4949ED15ABE0}" srcOrd="0" destOrd="0" parTransId="{C09F20EE-F2ED-46BD-953A-248DE71EDA29}" sibTransId="{053FECB3-63FE-4B4F-A784-59FED829DF6D}"/>
    <dgm:cxn modelId="{82D6408B-064F-475B-B096-A46E268B4E83}" srcId="{6F245E67-FA55-4E3E-8955-61CA62AF2A48}" destId="{410501C1-A284-4BDB-866F-4D6CB8602A4F}" srcOrd="3" destOrd="0" parTransId="{015BA977-3E3E-4E6E-BDB9-4C6D229737AF}" sibTransId="{25D38AB0-07AC-4D45-969B-2090EC7D4D78}"/>
    <dgm:cxn modelId="{F02B9DE6-8650-4E5E-9526-7241DEADC8A2}" type="presOf" srcId="{984CDE74-66FC-401C-B5C1-171571626743}" destId="{3016E713-32C3-4E0E-9621-B6B62BE67BA2}" srcOrd="0" destOrd="0" presId="urn:microsoft.com/office/officeart/2005/8/layout/hierarchy1"/>
    <dgm:cxn modelId="{C83B3AF7-AFEF-4072-9464-B2E0E1EAD94B}" srcId="{6F245E67-FA55-4E3E-8955-61CA62AF2A48}" destId="{984CDE74-66FC-401C-B5C1-171571626743}" srcOrd="1" destOrd="0" parTransId="{FBE26B0C-68CE-432F-9F0A-F9DF550BB7EF}" sibTransId="{EED2DBCB-8DB2-455C-BA5D-DF034879BCE4}"/>
    <dgm:cxn modelId="{A09EC4FD-2512-41A4-8C3F-9DBA9C678757}" srcId="{6F245E67-FA55-4E3E-8955-61CA62AF2A48}" destId="{5AFE28AC-9E31-4244-BD16-C4493EDAD1F2}" srcOrd="2" destOrd="0" parTransId="{2FB55DD8-97A0-4DF6-BC65-CDF1E9F5D442}" sibTransId="{24B19BF9-00A0-4722-94BC-DE50A7BB3BF5}"/>
    <dgm:cxn modelId="{B4FA5179-A2BE-498C-981F-2A0DBC8EC84A}" type="presParOf" srcId="{C217AB21-DE99-4604-8388-94129C806BEE}" destId="{9F52CB4C-F8C8-4F55-A03C-9A574012D8E6}" srcOrd="0" destOrd="0" presId="urn:microsoft.com/office/officeart/2005/8/layout/hierarchy1"/>
    <dgm:cxn modelId="{5CF6C531-D36E-45F5-A19B-E27B30EFA88F}" type="presParOf" srcId="{9F52CB4C-F8C8-4F55-A03C-9A574012D8E6}" destId="{FC75D4A2-ED29-4F25-886D-FDDCDB35CC23}" srcOrd="0" destOrd="0" presId="urn:microsoft.com/office/officeart/2005/8/layout/hierarchy1"/>
    <dgm:cxn modelId="{70995020-A83C-4071-9862-8655CF6B76C9}" type="presParOf" srcId="{FC75D4A2-ED29-4F25-886D-FDDCDB35CC23}" destId="{AC2A4A49-5E03-490D-88EB-61A46AEBE493}" srcOrd="0" destOrd="0" presId="urn:microsoft.com/office/officeart/2005/8/layout/hierarchy1"/>
    <dgm:cxn modelId="{589EBF90-AE06-4695-9CF4-6CC9144266AC}" type="presParOf" srcId="{FC75D4A2-ED29-4F25-886D-FDDCDB35CC23}" destId="{6BE6E71F-DE63-47AC-8C27-2303BCF995EC}" srcOrd="1" destOrd="0" presId="urn:microsoft.com/office/officeart/2005/8/layout/hierarchy1"/>
    <dgm:cxn modelId="{E908F850-3275-41DA-BDA8-C8DEF852DAF5}" type="presParOf" srcId="{9F52CB4C-F8C8-4F55-A03C-9A574012D8E6}" destId="{37EA854D-7ECA-4E12-AE48-E8A4F6997839}" srcOrd="1" destOrd="0" presId="urn:microsoft.com/office/officeart/2005/8/layout/hierarchy1"/>
    <dgm:cxn modelId="{662ED89B-77A2-44ED-AF91-3F4BA495E572}" type="presParOf" srcId="{C217AB21-DE99-4604-8388-94129C806BEE}" destId="{5E5FBBAA-684D-482C-BF84-6ADF10A06144}" srcOrd="1" destOrd="0" presId="urn:microsoft.com/office/officeart/2005/8/layout/hierarchy1"/>
    <dgm:cxn modelId="{40998E5C-1680-46B1-BCEC-2EDC73871EDE}" type="presParOf" srcId="{5E5FBBAA-684D-482C-BF84-6ADF10A06144}" destId="{35A074E7-4FFF-4CA9-997C-1669BF3EDF29}" srcOrd="0" destOrd="0" presId="urn:microsoft.com/office/officeart/2005/8/layout/hierarchy1"/>
    <dgm:cxn modelId="{6C91001D-A292-497D-AEA4-363A705A9FC2}" type="presParOf" srcId="{35A074E7-4FFF-4CA9-997C-1669BF3EDF29}" destId="{5FA65EC5-6750-40DA-8881-6157FAE34D58}" srcOrd="0" destOrd="0" presId="urn:microsoft.com/office/officeart/2005/8/layout/hierarchy1"/>
    <dgm:cxn modelId="{04595CFE-FE34-4EE0-845F-905DF2674952}" type="presParOf" srcId="{35A074E7-4FFF-4CA9-997C-1669BF3EDF29}" destId="{3016E713-32C3-4E0E-9621-B6B62BE67BA2}" srcOrd="1" destOrd="0" presId="urn:microsoft.com/office/officeart/2005/8/layout/hierarchy1"/>
    <dgm:cxn modelId="{A2EB1A12-D441-48AD-B6CE-EEA96BCAD0E3}" type="presParOf" srcId="{5E5FBBAA-684D-482C-BF84-6ADF10A06144}" destId="{0E1C65D0-5BE5-43CF-A194-5D9A76DC5EB3}" srcOrd="1" destOrd="0" presId="urn:microsoft.com/office/officeart/2005/8/layout/hierarchy1"/>
    <dgm:cxn modelId="{BB75CDF8-6276-423F-A21E-BFDF6E4DE030}" type="presParOf" srcId="{C217AB21-DE99-4604-8388-94129C806BEE}" destId="{FDD187E1-CE51-4E14-9A47-D4B9814139DE}" srcOrd="2" destOrd="0" presId="urn:microsoft.com/office/officeart/2005/8/layout/hierarchy1"/>
    <dgm:cxn modelId="{90AA0A83-9E3D-4FEA-896F-817D0B618CB0}" type="presParOf" srcId="{FDD187E1-CE51-4E14-9A47-D4B9814139DE}" destId="{049BFC0B-6370-4CEB-9BAC-8F8B466BFBB0}" srcOrd="0" destOrd="0" presId="urn:microsoft.com/office/officeart/2005/8/layout/hierarchy1"/>
    <dgm:cxn modelId="{1B1D8F76-3B46-4C85-BEF7-7C51BD130B78}" type="presParOf" srcId="{049BFC0B-6370-4CEB-9BAC-8F8B466BFBB0}" destId="{2A88477E-58C0-447A-AF41-C95570FCBA74}" srcOrd="0" destOrd="0" presId="urn:microsoft.com/office/officeart/2005/8/layout/hierarchy1"/>
    <dgm:cxn modelId="{4D90F3C8-710A-42AE-9B29-168B8DE7CE0D}" type="presParOf" srcId="{049BFC0B-6370-4CEB-9BAC-8F8B466BFBB0}" destId="{287C5486-9CD5-4378-BC9B-F8CB3384DC4E}" srcOrd="1" destOrd="0" presId="urn:microsoft.com/office/officeart/2005/8/layout/hierarchy1"/>
    <dgm:cxn modelId="{71C954E6-D503-437E-9A4A-5B266C997FC0}" type="presParOf" srcId="{FDD187E1-CE51-4E14-9A47-D4B9814139DE}" destId="{8C2FB0D3-A777-4BED-9479-950D06D2F9B0}" srcOrd="1" destOrd="0" presId="urn:microsoft.com/office/officeart/2005/8/layout/hierarchy1"/>
    <dgm:cxn modelId="{A23BC9D1-0DF2-4FA4-B0B0-0A7EF4C192B3}" type="presParOf" srcId="{C217AB21-DE99-4604-8388-94129C806BEE}" destId="{614C573F-B2EC-4DE7-A849-9D0D7B247192}" srcOrd="3" destOrd="0" presId="urn:microsoft.com/office/officeart/2005/8/layout/hierarchy1"/>
    <dgm:cxn modelId="{9A3A8012-DAE1-4414-B571-7E4741E39C1C}" type="presParOf" srcId="{614C573F-B2EC-4DE7-A849-9D0D7B247192}" destId="{978BC7C6-6B83-46D7-8569-EA305F030D95}" srcOrd="0" destOrd="0" presId="urn:microsoft.com/office/officeart/2005/8/layout/hierarchy1"/>
    <dgm:cxn modelId="{663831B9-C947-4438-90D4-68EEDC04E279}" type="presParOf" srcId="{978BC7C6-6B83-46D7-8569-EA305F030D95}" destId="{02668594-48D3-42AC-8ED9-A0A1F4AA3DFC}" srcOrd="0" destOrd="0" presId="urn:microsoft.com/office/officeart/2005/8/layout/hierarchy1"/>
    <dgm:cxn modelId="{B846952F-C0FB-487E-A76C-D3BE29995D09}" type="presParOf" srcId="{978BC7C6-6B83-46D7-8569-EA305F030D95}" destId="{C11FF4B3-5159-487F-B63A-CF93FD100AE7}" srcOrd="1" destOrd="0" presId="urn:microsoft.com/office/officeart/2005/8/layout/hierarchy1"/>
    <dgm:cxn modelId="{3E1D968E-22D8-41C2-9E90-62B361D4A05E}" type="presParOf" srcId="{614C573F-B2EC-4DE7-A849-9D0D7B247192}" destId="{AAA91B55-9559-40F7-B8DE-C8FCB21FBE0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3A307-CEE9-41D8-B581-36F6EF4E42FD}">
      <dsp:nvSpPr>
        <dsp:cNvPr id="0" name=""/>
        <dsp:cNvSpPr/>
      </dsp:nvSpPr>
      <dsp:spPr>
        <a:xfrm>
          <a:off x="3207899" y="876235"/>
          <a:ext cx="676046" cy="91440"/>
        </a:xfrm>
        <a:custGeom>
          <a:avLst/>
          <a:gdLst/>
          <a:ahLst/>
          <a:cxnLst/>
          <a:rect l="0" t="0" r="0" b="0"/>
          <a:pathLst>
            <a:path>
              <a:moveTo>
                <a:pt x="0" y="45720"/>
              </a:moveTo>
              <a:lnTo>
                <a:pt x="180683" y="45719"/>
              </a:lnTo>
            </a:path>
            <a:path>
              <a:moveTo>
                <a:pt x="495362" y="45719"/>
              </a:moveTo>
              <a:lnTo>
                <a:pt x="67604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r>
            <a:rPr lang="en-US" sz="2200" kern="1200"/>
            <a:t>01</a:t>
          </a:r>
        </a:p>
      </dsp:txBody>
      <dsp:txXfrm>
        <a:off x="3388583" y="762076"/>
        <a:ext cx="314678" cy="319757"/>
      </dsp:txXfrm>
    </dsp:sp>
    <dsp:sp modelId="{ED940CB0-A414-4FA7-B0F1-1F32B28A1E5D}">
      <dsp:nvSpPr>
        <dsp:cNvPr id="0" name=""/>
        <dsp:cNvSpPr/>
      </dsp:nvSpPr>
      <dsp:spPr>
        <a:xfrm>
          <a:off x="137325" y="243"/>
          <a:ext cx="3072374" cy="18434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549" tIns="158028" rIns="150549" bIns="158028" numCol="1" spcCol="1270" anchor="ctr" anchorCtr="0">
          <a:noAutofit/>
        </a:bodyPr>
        <a:lstStyle/>
        <a:p>
          <a:pPr marL="0" lvl="0" indent="0" algn="ctr" defTabSz="1200150">
            <a:lnSpc>
              <a:spcPct val="90000"/>
            </a:lnSpc>
            <a:spcBef>
              <a:spcPct val="0"/>
            </a:spcBef>
            <a:spcAft>
              <a:spcPct val="35000"/>
            </a:spcAft>
            <a:buNone/>
          </a:pPr>
          <a:r>
            <a:rPr lang="en-US" sz="2700" kern="1200"/>
            <a:t>W</a:t>
          </a:r>
          <a:r>
            <a:rPr lang="en-US" sz="2700" b="0" i="0" kern="1200" baseline="0"/>
            <a:t>ork in pairs sharing strategies for estimating in situations such as: </a:t>
          </a:r>
          <a:endParaRPr lang="en-US" sz="2700" kern="1200"/>
        </a:p>
      </dsp:txBody>
      <dsp:txXfrm>
        <a:off x="137325" y="243"/>
        <a:ext cx="3072374" cy="1843424"/>
      </dsp:txXfrm>
    </dsp:sp>
    <dsp:sp modelId="{07D627A1-C59F-4EA4-A40E-241DBFB8E78B}">
      <dsp:nvSpPr>
        <dsp:cNvPr id="0" name=""/>
        <dsp:cNvSpPr/>
      </dsp:nvSpPr>
      <dsp:spPr>
        <a:xfrm>
          <a:off x="6986920" y="876235"/>
          <a:ext cx="676046" cy="91440"/>
        </a:xfrm>
        <a:custGeom>
          <a:avLst/>
          <a:gdLst/>
          <a:ahLst/>
          <a:cxnLst/>
          <a:rect l="0" t="0" r="0" b="0"/>
          <a:pathLst>
            <a:path>
              <a:moveTo>
                <a:pt x="0" y="45720"/>
              </a:moveTo>
              <a:lnTo>
                <a:pt x="180683" y="45719"/>
              </a:lnTo>
            </a:path>
            <a:path>
              <a:moveTo>
                <a:pt x="495362" y="45719"/>
              </a:moveTo>
              <a:lnTo>
                <a:pt x="676046"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r>
            <a:rPr lang="en-US" sz="2200" kern="1200"/>
            <a:t>02</a:t>
          </a:r>
        </a:p>
      </dsp:txBody>
      <dsp:txXfrm>
        <a:off x="7167604" y="762076"/>
        <a:ext cx="314678" cy="319757"/>
      </dsp:txXfrm>
    </dsp:sp>
    <dsp:sp modelId="{284F857D-54F6-46A2-899B-C72B1748C6EA}">
      <dsp:nvSpPr>
        <dsp:cNvPr id="0" name=""/>
        <dsp:cNvSpPr/>
      </dsp:nvSpPr>
      <dsp:spPr>
        <a:xfrm>
          <a:off x="3916345" y="243"/>
          <a:ext cx="3072374" cy="184342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549" tIns="158028" rIns="150549" bIns="158028" numCol="1" spcCol="1270" anchor="ctr" anchorCtr="0">
          <a:noAutofit/>
        </a:bodyPr>
        <a:lstStyle/>
        <a:p>
          <a:pPr marL="0" lvl="0" indent="0" algn="ctr" defTabSz="1200150">
            <a:lnSpc>
              <a:spcPct val="90000"/>
            </a:lnSpc>
            <a:spcBef>
              <a:spcPct val="0"/>
            </a:spcBef>
            <a:spcAft>
              <a:spcPct val="35000"/>
            </a:spcAft>
            <a:buNone/>
          </a:pPr>
          <a:r>
            <a:rPr lang="en-US" sz="2700" b="0" i="0" kern="1200" baseline="0"/>
            <a:t>Cost of 6.1 m of material at $4.95 a metre; </a:t>
          </a:r>
          <a:endParaRPr lang="en-US" sz="2700" kern="1200"/>
        </a:p>
      </dsp:txBody>
      <dsp:txXfrm>
        <a:off x="3916345" y="243"/>
        <a:ext cx="3072374" cy="1843424"/>
      </dsp:txXfrm>
    </dsp:sp>
    <dsp:sp modelId="{49A68E28-2513-4544-BE17-869EA0BB0E94}">
      <dsp:nvSpPr>
        <dsp:cNvPr id="0" name=""/>
        <dsp:cNvSpPr/>
      </dsp:nvSpPr>
      <dsp:spPr>
        <a:xfrm>
          <a:off x="1673512" y="1841867"/>
          <a:ext cx="7558041" cy="676046"/>
        </a:xfrm>
        <a:custGeom>
          <a:avLst/>
          <a:gdLst/>
          <a:ahLst/>
          <a:cxnLst/>
          <a:rect l="0" t="0" r="0" b="0"/>
          <a:pathLst>
            <a:path>
              <a:moveTo>
                <a:pt x="7558041" y="0"/>
              </a:moveTo>
              <a:lnTo>
                <a:pt x="7558041" y="355123"/>
              </a:lnTo>
              <a:lnTo>
                <a:pt x="0" y="355123"/>
              </a:lnTo>
              <a:lnTo>
                <a:pt x="0" y="676046"/>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r>
            <a:rPr lang="en-US" sz="2200" kern="1200"/>
            <a:t>03</a:t>
          </a:r>
        </a:p>
      </dsp:txBody>
      <dsp:txXfrm>
        <a:off x="5262757" y="2020012"/>
        <a:ext cx="379550" cy="319757"/>
      </dsp:txXfrm>
    </dsp:sp>
    <dsp:sp modelId="{5DAEC99E-1C33-4421-A063-27AC9FEB6B04}">
      <dsp:nvSpPr>
        <dsp:cNvPr id="0" name=""/>
        <dsp:cNvSpPr/>
      </dsp:nvSpPr>
      <dsp:spPr>
        <a:xfrm>
          <a:off x="7695366" y="243"/>
          <a:ext cx="3072374" cy="184342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549" tIns="158028" rIns="150549" bIns="158028" numCol="1" spcCol="1270" anchor="ctr" anchorCtr="0">
          <a:noAutofit/>
        </a:bodyPr>
        <a:lstStyle/>
        <a:p>
          <a:pPr marL="0" lvl="0" indent="0" algn="ctr" defTabSz="1200150">
            <a:lnSpc>
              <a:spcPct val="90000"/>
            </a:lnSpc>
            <a:spcBef>
              <a:spcPct val="0"/>
            </a:spcBef>
            <a:spcAft>
              <a:spcPct val="35000"/>
            </a:spcAft>
            <a:buNone/>
          </a:pPr>
          <a:r>
            <a:rPr lang="en-US" sz="2700" kern="1200" dirty="0"/>
            <a:t>A</a:t>
          </a:r>
          <a:r>
            <a:rPr lang="en-US" sz="2700" b="0" i="0" kern="1200" baseline="0" dirty="0"/>
            <a:t>rea of a rectangular plot of land 24.78 m x 9.2 m</a:t>
          </a:r>
          <a:endParaRPr lang="en-US" sz="2700" kern="1200" dirty="0"/>
        </a:p>
      </dsp:txBody>
      <dsp:txXfrm>
        <a:off x="7695366" y="243"/>
        <a:ext cx="3072374" cy="1843424"/>
      </dsp:txXfrm>
    </dsp:sp>
    <dsp:sp modelId="{AD0C07A2-60D3-4CA7-9543-DAD58696B96C}">
      <dsp:nvSpPr>
        <dsp:cNvPr id="0" name=""/>
        <dsp:cNvSpPr/>
      </dsp:nvSpPr>
      <dsp:spPr>
        <a:xfrm>
          <a:off x="3207899" y="3426306"/>
          <a:ext cx="676046" cy="91440"/>
        </a:xfrm>
        <a:custGeom>
          <a:avLst/>
          <a:gdLst/>
          <a:ahLst/>
          <a:cxnLst/>
          <a:rect l="0" t="0" r="0" b="0"/>
          <a:pathLst>
            <a:path>
              <a:moveTo>
                <a:pt x="0" y="45720"/>
              </a:moveTo>
              <a:lnTo>
                <a:pt x="180683" y="45719"/>
              </a:lnTo>
            </a:path>
            <a:path>
              <a:moveTo>
                <a:pt x="495362" y="45719"/>
              </a:moveTo>
              <a:lnTo>
                <a:pt x="67604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r>
            <a:rPr lang="en-US" sz="2200" kern="1200"/>
            <a:t>04</a:t>
          </a:r>
        </a:p>
      </dsp:txBody>
      <dsp:txXfrm>
        <a:off x="3388583" y="3312147"/>
        <a:ext cx="314678" cy="319757"/>
      </dsp:txXfrm>
    </dsp:sp>
    <dsp:sp modelId="{6761A21D-8A39-4755-81FD-297B6857CDD2}">
      <dsp:nvSpPr>
        <dsp:cNvPr id="0" name=""/>
        <dsp:cNvSpPr/>
      </dsp:nvSpPr>
      <dsp:spPr>
        <a:xfrm>
          <a:off x="137325" y="2550314"/>
          <a:ext cx="3072374" cy="184342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549" tIns="158028" rIns="150549" bIns="158028" numCol="1" spcCol="1270" anchor="ctr" anchorCtr="0">
          <a:noAutofit/>
        </a:bodyPr>
        <a:lstStyle/>
        <a:p>
          <a:pPr marL="0" lvl="0" indent="0" algn="ctr" defTabSz="1200150">
            <a:lnSpc>
              <a:spcPct val="90000"/>
            </a:lnSpc>
            <a:spcBef>
              <a:spcPct val="0"/>
            </a:spcBef>
            <a:spcAft>
              <a:spcPct val="35000"/>
            </a:spcAft>
            <a:buNone/>
          </a:pPr>
          <a:r>
            <a:rPr lang="en-US" sz="2700" b="0" i="0" kern="1200" baseline="0"/>
            <a:t>Cost of 9.7 kg of beef at $4.59/kg; </a:t>
          </a:r>
          <a:endParaRPr lang="en-US" sz="2700" kern="1200"/>
        </a:p>
      </dsp:txBody>
      <dsp:txXfrm>
        <a:off x="137325" y="2550314"/>
        <a:ext cx="3072374" cy="1843424"/>
      </dsp:txXfrm>
    </dsp:sp>
    <dsp:sp modelId="{119F5267-7F27-4DDA-BC15-5E63035DEA93}">
      <dsp:nvSpPr>
        <dsp:cNvPr id="0" name=""/>
        <dsp:cNvSpPr/>
      </dsp:nvSpPr>
      <dsp:spPr>
        <a:xfrm>
          <a:off x="3916345" y="2550314"/>
          <a:ext cx="3072374" cy="184342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549" tIns="158028" rIns="150549" bIns="158028" numCol="1" spcCol="1270" anchor="ctr" anchorCtr="0">
          <a:noAutofit/>
        </a:bodyPr>
        <a:lstStyle/>
        <a:p>
          <a:pPr marL="0" lvl="0" indent="0" algn="ctr" defTabSz="1200150">
            <a:lnSpc>
              <a:spcPct val="90000"/>
            </a:lnSpc>
            <a:spcBef>
              <a:spcPct val="0"/>
            </a:spcBef>
            <a:spcAft>
              <a:spcPct val="35000"/>
            </a:spcAft>
            <a:buNone/>
          </a:pPr>
          <a:r>
            <a:rPr lang="en-US" sz="2700" b="0" i="0" kern="1200" baseline="0"/>
            <a:t>Cost of 4.38 kg of fish at $12.59/kg. </a:t>
          </a:r>
          <a:endParaRPr lang="en-US" sz="2700" kern="1200"/>
        </a:p>
      </dsp:txBody>
      <dsp:txXfrm>
        <a:off x="3916345" y="2550314"/>
        <a:ext cx="3072374" cy="1843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C903A-7FBC-46F5-8E29-57D47E87487F}">
      <dsp:nvSpPr>
        <dsp:cNvPr id="0" name=""/>
        <dsp:cNvSpPr/>
      </dsp:nvSpPr>
      <dsp:spPr>
        <a:xfrm>
          <a:off x="0" y="0"/>
          <a:ext cx="11548532" cy="66190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056" tIns="448056" rIns="448056" bIns="448056" numCol="1" spcCol="1270" anchor="ctr" anchorCtr="0">
          <a:noAutofit/>
        </a:bodyPr>
        <a:lstStyle/>
        <a:p>
          <a:pPr marL="0" lvl="0" indent="0" algn="ctr" defTabSz="2800350">
            <a:lnSpc>
              <a:spcPct val="90000"/>
            </a:lnSpc>
            <a:spcBef>
              <a:spcPct val="0"/>
            </a:spcBef>
            <a:spcAft>
              <a:spcPct val="35000"/>
            </a:spcAft>
            <a:buNone/>
          </a:pPr>
          <a:r>
            <a:rPr lang="en-US" sz="6300" kern="1200"/>
            <a:t>There are several strategies you can choose from when multiplying decimals.</a:t>
          </a:r>
        </a:p>
      </dsp:txBody>
      <dsp:txXfrm>
        <a:off x="0" y="0"/>
        <a:ext cx="11548532" cy="3574301"/>
      </dsp:txXfrm>
    </dsp:sp>
    <dsp:sp modelId="{EBB35A34-C6CF-4619-95DA-4F001E038B4D}">
      <dsp:nvSpPr>
        <dsp:cNvPr id="0" name=""/>
        <dsp:cNvSpPr/>
      </dsp:nvSpPr>
      <dsp:spPr>
        <a:xfrm>
          <a:off x="5638" y="3441920"/>
          <a:ext cx="3845751" cy="304477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a:t>Estimate first; remove the decimals and multiply as you would whole numbers then put the decimal back into the answer using your estimate to help.</a:t>
          </a:r>
        </a:p>
      </dsp:txBody>
      <dsp:txXfrm>
        <a:off x="5638" y="3441920"/>
        <a:ext cx="3845751" cy="3044775"/>
      </dsp:txXfrm>
    </dsp:sp>
    <dsp:sp modelId="{C57BCA66-93EF-407F-A37E-49A153162370}">
      <dsp:nvSpPr>
        <dsp:cNvPr id="0" name=""/>
        <dsp:cNvSpPr/>
      </dsp:nvSpPr>
      <dsp:spPr>
        <a:xfrm>
          <a:off x="3851390" y="3441920"/>
          <a:ext cx="3845751" cy="3044775"/>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dirty="0"/>
            <a:t>Box method; estimate first and multiply as you would whole numbers using the box method and use your estimate to place the decimal in the answer.</a:t>
          </a:r>
        </a:p>
      </dsp:txBody>
      <dsp:txXfrm>
        <a:off x="3851390" y="3441920"/>
        <a:ext cx="3845751" cy="3044775"/>
      </dsp:txXfrm>
    </dsp:sp>
    <dsp:sp modelId="{6892FAA3-DCE0-4D23-B4AE-0565FC4DCBD4}">
      <dsp:nvSpPr>
        <dsp:cNvPr id="0" name=""/>
        <dsp:cNvSpPr/>
      </dsp:nvSpPr>
      <dsp:spPr>
        <a:xfrm>
          <a:off x="7697142" y="3441920"/>
          <a:ext cx="3845751" cy="3044775"/>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a:t>Counting decimal places; estimate first and multiply as you would whole numbers. Count the number of decimal places in the factors and start at the right and count back that number of places to place the decimal in the answer. </a:t>
          </a:r>
        </a:p>
      </dsp:txBody>
      <dsp:txXfrm>
        <a:off x="7697142" y="3441920"/>
        <a:ext cx="3845751" cy="30447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A4A49-5E03-490D-88EB-61A46AEBE493}">
      <dsp:nvSpPr>
        <dsp:cNvPr id="0" name=""/>
        <dsp:cNvSpPr/>
      </dsp:nvSpPr>
      <dsp:spPr>
        <a:xfrm>
          <a:off x="3194" y="1352343"/>
          <a:ext cx="2281118" cy="1448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6E71F-DE63-47AC-8C27-2303BCF995EC}">
      <dsp:nvSpPr>
        <dsp:cNvPr id="0" name=""/>
        <dsp:cNvSpPr/>
      </dsp:nvSpPr>
      <dsp:spPr>
        <a:xfrm>
          <a:off x="256652" y="1593128"/>
          <a:ext cx="2281118" cy="1448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a:t>3.2 x 2.7</a:t>
          </a:r>
        </a:p>
      </dsp:txBody>
      <dsp:txXfrm>
        <a:off x="299077" y="1635553"/>
        <a:ext cx="2196268" cy="1363660"/>
      </dsp:txXfrm>
    </dsp:sp>
    <dsp:sp modelId="{5FA65EC5-6750-40DA-8881-6157FAE34D58}">
      <dsp:nvSpPr>
        <dsp:cNvPr id="0" name=""/>
        <dsp:cNvSpPr/>
      </dsp:nvSpPr>
      <dsp:spPr>
        <a:xfrm>
          <a:off x="2791228" y="1352343"/>
          <a:ext cx="2281118" cy="1448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16E713-32C3-4E0E-9621-B6B62BE67BA2}">
      <dsp:nvSpPr>
        <dsp:cNvPr id="0" name=""/>
        <dsp:cNvSpPr/>
      </dsp:nvSpPr>
      <dsp:spPr>
        <a:xfrm>
          <a:off x="3044685" y="1593128"/>
          <a:ext cx="2281118" cy="1448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a:t>2.1 x 0.8</a:t>
          </a:r>
        </a:p>
      </dsp:txBody>
      <dsp:txXfrm>
        <a:off x="3087110" y="1635553"/>
        <a:ext cx="2196268" cy="1363660"/>
      </dsp:txXfrm>
    </dsp:sp>
    <dsp:sp modelId="{2A88477E-58C0-447A-AF41-C95570FCBA74}">
      <dsp:nvSpPr>
        <dsp:cNvPr id="0" name=""/>
        <dsp:cNvSpPr/>
      </dsp:nvSpPr>
      <dsp:spPr>
        <a:xfrm>
          <a:off x="5579261" y="1352343"/>
          <a:ext cx="2281118" cy="1448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7C5486-9CD5-4378-BC9B-F8CB3384DC4E}">
      <dsp:nvSpPr>
        <dsp:cNvPr id="0" name=""/>
        <dsp:cNvSpPr/>
      </dsp:nvSpPr>
      <dsp:spPr>
        <a:xfrm>
          <a:off x="5832719" y="1593128"/>
          <a:ext cx="2281118" cy="1448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a:t>6.2 x 5.7 </a:t>
          </a:r>
        </a:p>
      </dsp:txBody>
      <dsp:txXfrm>
        <a:off x="5875144" y="1635553"/>
        <a:ext cx="2196268" cy="1363660"/>
      </dsp:txXfrm>
    </dsp:sp>
    <dsp:sp modelId="{02668594-48D3-42AC-8ED9-A0A1F4AA3DFC}">
      <dsp:nvSpPr>
        <dsp:cNvPr id="0" name=""/>
        <dsp:cNvSpPr/>
      </dsp:nvSpPr>
      <dsp:spPr>
        <a:xfrm>
          <a:off x="8367295" y="1352343"/>
          <a:ext cx="2281118" cy="14485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1FF4B3-5159-487F-B63A-CF93FD100AE7}">
      <dsp:nvSpPr>
        <dsp:cNvPr id="0" name=""/>
        <dsp:cNvSpPr/>
      </dsp:nvSpPr>
      <dsp:spPr>
        <a:xfrm>
          <a:off x="8620752" y="1593128"/>
          <a:ext cx="2281118" cy="14485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a:t>0.5 x 2.2</a:t>
          </a:r>
        </a:p>
      </dsp:txBody>
      <dsp:txXfrm>
        <a:off x="8663177" y="1635553"/>
        <a:ext cx="2196268" cy="136366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413F-F58E-4A30-94A9-EF52EE5279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5D251C-D03D-434F-829D-1C5B89595C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C7D1FF-CC7A-46AA-97CE-555B487A5979}"/>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5" name="Footer Placeholder 4">
            <a:extLst>
              <a:ext uri="{FF2B5EF4-FFF2-40B4-BE49-F238E27FC236}">
                <a16:creationId xmlns:a16="http://schemas.microsoft.com/office/drawing/2014/main" id="{263ECF3B-1DF8-4E5E-9B84-54DCF11771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E4449-5B7C-4ADD-9850-5B405EAA2B54}"/>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238566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DE14E-4B92-4C2E-A71E-B9667F0CE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B65A46-5A37-4DFD-8554-8E3624BE36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FA0CC-F0C7-456B-ADEF-FE603BE3C01F}"/>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5" name="Footer Placeholder 4">
            <a:extLst>
              <a:ext uri="{FF2B5EF4-FFF2-40B4-BE49-F238E27FC236}">
                <a16:creationId xmlns:a16="http://schemas.microsoft.com/office/drawing/2014/main" id="{86608599-01EB-428E-8A08-5FBA944A4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E145A-29FD-4B05-BF41-5B881AFA17A0}"/>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282887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1F7E97-1224-4ACD-AE85-41BF98F19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EC8BEF-4FA1-47BD-802D-A4799DCBE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85527-3AA5-4C9B-AB67-5AA07783E9FB}"/>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5" name="Footer Placeholder 4">
            <a:extLst>
              <a:ext uri="{FF2B5EF4-FFF2-40B4-BE49-F238E27FC236}">
                <a16:creationId xmlns:a16="http://schemas.microsoft.com/office/drawing/2014/main" id="{B652E32A-7653-4223-AF16-3C20371AC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F77151-654A-434E-9244-EE51B75C8B6C}"/>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69096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09B1D-EEE2-4E95-AC19-904E7639E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CBFC73-4B4C-47C0-B257-BF2F55463C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011843-500E-4946-A412-7EFECAB75A0A}"/>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5" name="Footer Placeholder 4">
            <a:extLst>
              <a:ext uri="{FF2B5EF4-FFF2-40B4-BE49-F238E27FC236}">
                <a16:creationId xmlns:a16="http://schemas.microsoft.com/office/drawing/2014/main" id="{E330B597-FC99-4AD4-AFC3-1B2E3DFA0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638F4-F35B-4617-BCF0-8558BA97EFED}"/>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299009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4F9C3-C181-4522-87B4-46B0A38544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BD67A6-B747-4DB7-9479-5A7620C4B3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CBD6DF-FD74-4C9E-B7C8-144D41F2AF25}"/>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5" name="Footer Placeholder 4">
            <a:extLst>
              <a:ext uri="{FF2B5EF4-FFF2-40B4-BE49-F238E27FC236}">
                <a16:creationId xmlns:a16="http://schemas.microsoft.com/office/drawing/2014/main" id="{DB94796E-8BD5-478A-B80D-43C75F89A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6D55D-BD77-415F-9615-A74C79A22EF6}"/>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23193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2F4C9-CDE0-4C40-B048-14C71BEFC8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0D1FAD-B711-4265-9D9E-E2E1A93F6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C700BB-F8B2-4E5D-B79E-61EB46D164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944558-30B3-4942-ABFE-992D9AB81D77}"/>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6" name="Footer Placeholder 5">
            <a:extLst>
              <a:ext uri="{FF2B5EF4-FFF2-40B4-BE49-F238E27FC236}">
                <a16:creationId xmlns:a16="http://schemas.microsoft.com/office/drawing/2014/main" id="{D584E6DE-D72C-4C5A-B42E-AB9561D99C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426BB-2409-490F-8689-147AEE1B2F15}"/>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402491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1E06-09C7-4127-856E-46A6927C6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2CE248-7209-4AAD-B3A8-8D705673A7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DC6D8-11D7-45BA-BA46-2B7F2C1501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28EDD7-14AD-4A86-9A4C-960E5282B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ACA629-97BD-4C70-8E5F-5F92FEF620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600B14-8AE3-4994-91E2-B16BE39467ED}"/>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8" name="Footer Placeholder 7">
            <a:extLst>
              <a:ext uri="{FF2B5EF4-FFF2-40B4-BE49-F238E27FC236}">
                <a16:creationId xmlns:a16="http://schemas.microsoft.com/office/drawing/2014/main" id="{90433667-0F69-4F7A-B767-15765E9D40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96D10B-420F-4F62-A494-E7AFED52C768}"/>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166964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E79D9-79B4-4E93-B335-AB5F7A7372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FC7ABA-79C0-4784-9938-0C2B1F6F6FC4}"/>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4" name="Footer Placeholder 3">
            <a:extLst>
              <a:ext uri="{FF2B5EF4-FFF2-40B4-BE49-F238E27FC236}">
                <a16:creationId xmlns:a16="http://schemas.microsoft.com/office/drawing/2014/main" id="{CC4CD9E7-6B50-4161-9D1C-46913A9591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FCE363-8274-489F-98BF-0145E6212F80}"/>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207233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E7088-C4AC-4902-BF8B-D84258B2FF36}"/>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3" name="Footer Placeholder 2">
            <a:extLst>
              <a:ext uri="{FF2B5EF4-FFF2-40B4-BE49-F238E27FC236}">
                <a16:creationId xmlns:a16="http://schemas.microsoft.com/office/drawing/2014/main" id="{0717B6DE-C7FC-473B-958D-132EE35F0E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4FC841-6F91-4D00-9872-A0996429322F}"/>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45565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9EC1-C6F6-4BDF-8B78-BD20045995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C4D9AF-B36C-4AF8-A527-942ABC1D5D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29B4BC-193E-48AC-B33F-243812D7B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E85462-1420-4AB2-9A8D-AF1DB444463F}"/>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6" name="Footer Placeholder 5">
            <a:extLst>
              <a:ext uri="{FF2B5EF4-FFF2-40B4-BE49-F238E27FC236}">
                <a16:creationId xmlns:a16="http://schemas.microsoft.com/office/drawing/2014/main" id="{2EFD1544-3C99-41F7-B240-DBBC76517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BA089E-9BE3-457B-A30E-FD8E70BFE38C}"/>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186006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8EFD7-14A5-4300-9E55-4AAD311F5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E843F7-8984-48F2-B152-AF531E39B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EAFB31-F82F-472F-8A32-BD71C72EE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3EB3E4-CCCD-4256-91C2-6054E3664AA1}"/>
              </a:ext>
            </a:extLst>
          </p:cNvPr>
          <p:cNvSpPr>
            <a:spLocks noGrp="1"/>
          </p:cNvSpPr>
          <p:nvPr>
            <p:ph type="dt" sz="half" idx="10"/>
          </p:nvPr>
        </p:nvSpPr>
        <p:spPr/>
        <p:txBody>
          <a:bodyPr/>
          <a:lstStyle/>
          <a:p>
            <a:fld id="{27FBEA94-F0B0-4248-A38F-15123CF2FB4D}" type="datetimeFigureOut">
              <a:rPr lang="en-US" smtClean="0"/>
              <a:t>10/12/2020</a:t>
            </a:fld>
            <a:endParaRPr lang="en-US"/>
          </a:p>
        </p:txBody>
      </p:sp>
      <p:sp>
        <p:nvSpPr>
          <p:cNvPr id="6" name="Footer Placeholder 5">
            <a:extLst>
              <a:ext uri="{FF2B5EF4-FFF2-40B4-BE49-F238E27FC236}">
                <a16:creationId xmlns:a16="http://schemas.microsoft.com/office/drawing/2014/main" id="{899C4C93-9D9B-478F-8472-421E2600B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356350-A3A1-4522-90A8-87B577ADC31E}"/>
              </a:ext>
            </a:extLst>
          </p:cNvPr>
          <p:cNvSpPr>
            <a:spLocks noGrp="1"/>
          </p:cNvSpPr>
          <p:nvPr>
            <p:ph type="sldNum" sz="quarter" idx="12"/>
          </p:nvPr>
        </p:nvSpPr>
        <p:spPr/>
        <p:txBody>
          <a:bodyPr/>
          <a:lstStyle/>
          <a:p>
            <a:fld id="{34C3FFAA-9E0E-422E-98E3-FE48479B88B1}" type="slidenum">
              <a:rPr lang="en-US" smtClean="0"/>
              <a:t>‹#›</a:t>
            </a:fld>
            <a:endParaRPr lang="en-US"/>
          </a:p>
        </p:txBody>
      </p:sp>
    </p:spTree>
    <p:extLst>
      <p:ext uri="{BB962C8B-B14F-4D97-AF65-F5344CB8AC3E}">
        <p14:creationId xmlns:p14="http://schemas.microsoft.com/office/powerpoint/2010/main" val="1773335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2A7D8F-2731-4940-90A8-DAED10F28E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47B1F3-9DC6-4099-AB7D-999B6486C7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E6679-0EF3-4E2B-94ED-0570112797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BEA94-F0B0-4248-A38F-15123CF2FB4D}" type="datetimeFigureOut">
              <a:rPr lang="en-US" smtClean="0"/>
              <a:t>10/12/2020</a:t>
            </a:fld>
            <a:endParaRPr lang="en-US"/>
          </a:p>
        </p:txBody>
      </p:sp>
      <p:sp>
        <p:nvSpPr>
          <p:cNvPr id="5" name="Footer Placeholder 4">
            <a:extLst>
              <a:ext uri="{FF2B5EF4-FFF2-40B4-BE49-F238E27FC236}">
                <a16:creationId xmlns:a16="http://schemas.microsoft.com/office/drawing/2014/main" id="{76119132-B0DA-4525-8EFD-C0C6DD1D4D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EDD218-A631-4980-8807-4E9E34BE8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3FFAA-9E0E-422E-98E3-FE48479B88B1}" type="slidenum">
              <a:rPr lang="en-US" smtClean="0"/>
              <a:t>‹#›</a:t>
            </a:fld>
            <a:endParaRPr lang="en-US"/>
          </a:p>
        </p:txBody>
      </p:sp>
    </p:spTree>
    <p:extLst>
      <p:ext uri="{BB962C8B-B14F-4D97-AF65-F5344CB8AC3E}">
        <p14:creationId xmlns:p14="http://schemas.microsoft.com/office/powerpoint/2010/main" val="316644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32B07667-DB48-464A-9CDD-C50DFAFA35D0}"/>
              </a:ext>
            </a:extLst>
          </p:cNvPr>
          <p:cNvSpPr>
            <a:spLocks noGrp="1"/>
          </p:cNvSpPr>
          <p:nvPr>
            <p:ph type="subTitle" idx="1"/>
          </p:nvPr>
        </p:nvSpPr>
        <p:spPr>
          <a:xfrm>
            <a:off x="4439633" y="4518923"/>
            <a:ext cx="3312734" cy="1141851"/>
          </a:xfrm>
          <a:noFill/>
        </p:spPr>
        <p:txBody>
          <a:bodyPr>
            <a:normAutofit/>
          </a:bodyPr>
          <a:lstStyle/>
          <a:p>
            <a:r>
              <a:rPr lang="en-US" sz="3600" dirty="0">
                <a:solidFill>
                  <a:srgbClr val="080808"/>
                </a:solidFill>
              </a:rPr>
              <a:t>Math-</a:t>
            </a:r>
            <a:r>
              <a:rPr lang="en-US" sz="3600" dirty="0" err="1">
                <a:solidFill>
                  <a:srgbClr val="080808"/>
                </a:solidFill>
              </a:rPr>
              <a:t>Ms.Harrietha</a:t>
            </a:r>
            <a:endParaRPr lang="en-US" sz="3600" dirty="0">
              <a:solidFill>
                <a:srgbClr val="080808"/>
              </a:solidFill>
            </a:endParaRPr>
          </a:p>
        </p:txBody>
      </p:sp>
      <p:sp>
        <p:nvSpPr>
          <p:cNvPr id="2" name="Title 1">
            <a:extLst>
              <a:ext uri="{FF2B5EF4-FFF2-40B4-BE49-F238E27FC236}">
                <a16:creationId xmlns:a16="http://schemas.microsoft.com/office/drawing/2014/main" id="{5B3F3BD8-2823-4C9F-B8E7-CC4F0B0301D1}"/>
              </a:ext>
            </a:extLst>
          </p:cNvPr>
          <p:cNvSpPr>
            <a:spLocks noGrp="1"/>
          </p:cNvSpPr>
          <p:nvPr>
            <p:ph type="ctrTitle"/>
          </p:nvPr>
        </p:nvSpPr>
        <p:spPr>
          <a:xfrm>
            <a:off x="3204642" y="2353641"/>
            <a:ext cx="5782716" cy="2150719"/>
          </a:xfrm>
          <a:noFill/>
        </p:spPr>
        <p:txBody>
          <a:bodyPr anchor="ctr">
            <a:normAutofit/>
          </a:bodyPr>
          <a:lstStyle/>
          <a:p>
            <a:r>
              <a:rPr lang="en-US" sz="5400" dirty="0">
                <a:solidFill>
                  <a:srgbClr val="080808"/>
                </a:solidFill>
              </a:rPr>
              <a:t>Multiplying Decimals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61907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FC98EE4F-2F3D-4FA2-B33E-70FC283859BC}"/>
              </a:ext>
            </a:extLst>
          </p:cNvPr>
          <p:cNvPicPr>
            <a:picLocks noChangeAspect="1"/>
          </p:cNvPicPr>
          <p:nvPr/>
        </p:nvPicPr>
        <p:blipFill rotWithShape="1">
          <a:blip r:embed="rId2">
            <a:alphaModFix amt="35000"/>
          </a:blip>
          <a:srcRect t="7544" r="1" b="8217"/>
          <a:stretch/>
        </p:blipFill>
        <p:spPr>
          <a:xfrm>
            <a:off x="-4243" y="10"/>
            <a:ext cx="12196243" cy="6857990"/>
          </a:xfrm>
          <a:prstGeom prst="rect">
            <a:avLst/>
          </a:prstGeom>
        </p:spPr>
      </p:pic>
      <p:sp>
        <p:nvSpPr>
          <p:cNvPr id="2" name="Title 1">
            <a:extLst>
              <a:ext uri="{FF2B5EF4-FFF2-40B4-BE49-F238E27FC236}">
                <a16:creationId xmlns:a16="http://schemas.microsoft.com/office/drawing/2014/main" id="{C7BDFD07-4C7E-4BE7-A4ED-F156ACCA0358}"/>
              </a:ext>
            </a:extLst>
          </p:cNvPr>
          <p:cNvSpPr>
            <a:spLocks noGrp="1"/>
          </p:cNvSpPr>
          <p:nvPr>
            <p:ph type="title"/>
          </p:nvPr>
        </p:nvSpPr>
        <p:spPr>
          <a:xfrm>
            <a:off x="643467" y="321734"/>
            <a:ext cx="10905066" cy="1135737"/>
          </a:xfrm>
        </p:spPr>
        <p:txBody>
          <a:bodyPr>
            <a:normAutofit fontScale="90000"/>
          </a:bodyPr>
          <a:lstStyle/>
          <a:p>
            <a:r>
              <a:rPr lang="en-US" sz="6000" b="1" dirty="0"/>
              <a:t>Practice using your method of choice</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423F430-1882-49D7-972A-26B6BC5E9F53}"/>
              </a:ext>
            </a:extLst>
          </p:cNvPr>
          <p:cNvGraphicFramePr>
            <a:graphicFrameLocks noGrp="1"/>
          </p:cNvGraphicFramePr>
          <p:nvPr>
            <p:ph idx="1"/>
            <p:extLst>
              <p:ext uri="{D42A27DB-BD31-4B8C-83A1-F6EECF244321}">
                <p14:modId xmlns:p14="http://schemas.microsoft.com/office/powerpoint/2010/main" val="3686505983"/>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081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Graphic 18" descr="Error">
            <a:extLst>
              <a:ext uri="{FF2B5EF4-FFF2-40B4-BE49-F238E27FC236}">
                <a16:creationId xmlns:a16="http://schemas.microsoft.com/office/drawing/2014/main" id="{5056006A-973F-4A28-AF8E-9504B32A85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15" name="Content Placeholder 14">
            <a:extLst>
              <a:ext uri="{FF2B5EF4-FFF2-40B4-BE49-F238E27FC236}">
                <a16:creationId xmlns:a16="http://schemas.microsoft.com/office/drawing/2014/main" id="{8DDD0E3A-42FB-469A-BE37-9C0E118EBFE2}"/>
              </a:ext>
            </a:extLst>
          </p:cNvPr>
          <p:cNvSpPr>
            <a:spLocks noGrp="1"/>
          </p:cNvSpPr>
          <p:nvPr>
            <p:ph idx="1"/>
          </p:nvPr>
        </p:nvSpPr>
        <p:spPr>
          <a:xfrm>
            <a:off x="5148775" y="478302"/>
            <a:ext cx="6808763" cy="6049107"/>
          </a:xfrm>
        </p:spPr>
        <p:txBody>
          <a:bodyPr anchor="ctr">
            <a:normAutofit/>
          </a:bodyPr>
          <a:lstStyle/>
          <a:p>
            <a:pPr marL="0" indent="0">
              <a:buNone/>
            </a:pPr>
            <a:r>
              <a:rPr lang="en-US" sz="2400" dirty="0">
                <a:solidFill>
                  <a:srgbClr val="000000"/>
                </a:solidFill>
              </a:rPr>
              <a:t>When multiplying decimals it is useful to think about it as whole numbers first.</a:t>
            </a:r>
          </a:p>
          <a:p>
            <a:pPr marL="0" indent="0">
              <a:buNone/>
            </a:pPr>
            <a:endParaRPr lang="en-US" sz="2400" dirty="0">
              <a:solidFill>
                <a:srgbClr val="000000"/>
              </a:solidFill>
            </a:endParaRPr>
          </a:p>
          <a:p>
            <a:pPr marL="0" indent="0">
              <a:buNone/>
            </a:pPr>
            <a:r>
              <a:rPr lang="en-US" sz="2400" b="1" dirty="0">
                <a:solidFill>
                  <a:srgbClr val="000000"/>
                </a:solidFill>
              </a:rPr>
              <a:t>For example</a:t>
            </a:r>
            <a:r>
              <a:rPr lang="en-US" sz="2400" dirty="0">
                <a:solidFill>
                  <a:srgbClr val="000000"/>
                </a:solidFill>
              </a:rPr>
              <a:t>:</a:t>
            </a:r>
          </a:p>
          <a:p>
            <a:pPr marL="0" indent="0">
              <a:buNone/>
            </a:pPr>
            <a:r>
              <a:rPr lang="en-US" sz="2400" dirty="0">
                <a:solidFill>
                  <a:srgbClr val="000000"/>
                </a:solidFill>
              </a:rPr>
              <a:t> 9x7 = 63</a:t>
            </a:r>
          </a:p>
          <a:p>
            <a:pPr marL="0" indent="0">
              <a:buNone/>
            </a:pPr>
            <a:endParaRPr lang="en-US" sz="2400" dirty="0">
              <a:solidFill>
                <a:srgbClr val="000000"/>
              </a:solidFill>
            </a:endParaRPr>
          </a:p>
          <a:p>
            <a:pPr marL="0" indent="0">
              <a:buNone/>
            </a:pPr>
            <a:r>
              <a:rPr lang="en-US" sz="2400" dirty="0">
                <a:solidFill>
                  <a:srgbClr val="000000"/>
                </a:solidFill>
              </a:rPr>
              <a:t>Therefore 9 x 0.7 (7 tenths)= 6.3 or 63 tenths</a:t>
            </a:r>
          </a:p>
          <a:p>
            <a:pPr marL="0" indent="0">
              <a:buNone/>
            </a:pPr>
            <a:endParaRPr lang="en-US" sz="2400" dirty="0">
              <a:solidFill>
                <a:srgbClr val="000000"/>
              </a:solidFill>
            </a:endParaRPr>
          </a:p>
          <a:p>
            <a:pPr marL="0" indent="0">
              <a:buNone/>
            </a:pPr>
            <a:r>
              <a:rPr lang="en-US" sz="2400" dirty="0">
                <a:solidFill>
                  <a:srgbClr val="000000"/>
                </a:solidFill>
              </a:rPr>
              <a:t>When multiplying a whole number by a number less than 1 (a whole) the answer will always be less than the larger factor. </a:t>
            </a:r>
          </a:p>
          <a:p>
            <a:pPr marL="0" indent="0">
              <a:buNone/>
            </a:pPr>
            <a:endParaRPr lang="en-US" sz="2400" dirty="0">
              <a:solidFill>
                <a:srgbClr val="000000"/>
              </a:solidFill>
            </a:endParaRPr>
          </a:p>
          <a:p>
            <a:pPr marL="0" indent="0">
              <a:buNone/>
            </a:pPr>
            <a:r>
              <a:rPr lang="en-US" sz="2400" dirty="0">
                <a:solidFill>
                  <a:srgbClr val="000000"/>
                </a:solidFill>
              </a:rPr>
              <a:t>Why do you think this is the case?</a:t>
            </a:r>
          </a:p>
        </p:txBody>
      </p:sp>
    </p:spTree>
    <p:extLst>
      <p:ext uri="{BB962C8B-B14F-4D97-AF65-F5344CB8AC3E}">
        <p14:creationId xmlns:p14="http://schemas.microsoft.com/office/powerpoint/2010/main" val="283362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C6AB44-A7D7-486D-AC56-EB43A999BA8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a:solidFill>
                  <a:srgbClr val="FFFFFF"/>
                </a:solidFill>
                <a:latin typeface="+mj-lt"/>
                <a:ea typeface="+mj-ea"/>
                <a:cs typeface="+mj-cs"/>
              </a:rPr>
              <a:t>Thinking about multiplication of decimals</a:t>
            </a:r>
          </a:p>
        </p:txBody>
      </p:sp>
      <p:sp>
        <p:nvSpPr>
          <p:cNvPr id="5" name="Content Placeholder 4">
            <a:extLst>
              <a:ext uri="{FF2B5EF4-FFF2-40B4-BE49-F238E27FC236}">
                <a16:creationId xmlns:a16="http://schemas.microsoft.com/office/drawing/2014/main" id="{59D98086-C854-4819-B0F6-A9B6B4D624CD}"/>
              </a:ext>
            </a:extLst>
          </p:cNvPr>
          <p:cNvSpPr txBox="1">
            <a:spLocks noGrp="1"/>
          </p:cNvSpPr>
          <p:nvPr>
            <p:ph idx="1"/>
          </p:nvPr>
        </p:nvSpPr>
        <p:spPr>
          <a:xfrm>
            <a:off x="4818063" y="267286"/>
            <a:ext cx="6697663" cy="6464818"/>
          </a:xfrm>
          <a:prstGeom prst="rect">
            <a:avLst/>
          </a:prstGeom>
          <a:noFill/>
        </p:spPr>
        <p:txBody>
          <a:bodyPr wrap="square" anchor="t">
            <a:normAutofit fontScale="92500"/>
          </a:bodyPr>
          <a:lstStyle/>
          <a:p>
            <a:pPr marL="0" indent="0">
              <a:buNone/>
            </a:pPr>
            <a:r>
              <a:rPr lang="en-US" sz="3600" dirty="0">
                <a:solidFill>
                  <a:srgbClr val="000000"/>
                </a:solidFill>
                <a:latin typeface="Arial" panose="020B0604020202020204" pitchFamily="34" charset="0"/>
              </a:rPr>
              <a:t>a) </a:t>
            </a:r>
            <a:r>
              <a:rPr lang="en-US" sz="3600" b="0" i="0" u="none" strike="noStrike" baseline="0" dirty="0">
                <a:solidFill>
                  <a:srgbClr val="000000"/>
                </a:solidFill>
                <a:latin typeface="Arial" panose="020B0604020202020204" pitchFamily="34" charset="0"/>
              </a:rPr>
              <a:t>When multiplying by </a:t>
            </a:r>
            <a:r>
              <a:rPr lang="en-US" sz="3600" dirty="0">
                <a:solidFill>
                  <a:srgbClr val="000000"/>
                </a:solidFill>
                <a:latin typeface="Arial" panose="020B0604020202020204" pitchFamily="34" charset="0"/>
              </a:rPr>
              <a:t>the</a:t>
            </a:r>
            <a:r>
              <a:rPr lang="en-US" sz="3600" b="0" i="0" u="none" strike="noStrike" baseline="0" dirty="0">
                <a:solidFill>
                  <a:srgbClr val="000000"/>
                </a:solidFill>
                <a:latin typeface="Arial" panose="020B0604020202020204" pitchFamily="34" charset="0"/>
              </a:rPr>
              <a:t> decimal 0.8 the answer will be almost that amount</a:t>
            </a:r>
            <a:r>
              <a:rPr lang="en-US" sz="3600" dirty="0">
                <a:solidFill>
                  <a:srgbClr val="000000"/>
                </a:solidFill>
                <a:latin typeface="Arial" panose="020B0604020202020204" pitchFamily="34" charset="0"/>
              </a:rPr>
              <a:t> </a:t>
            </a:r>
            <a:r>
              <a:rPr lang="en-US" sz="3600" b="0" i="0" u="none" strike="noStrike" baseline="0" dirty="0">
                <a:solidFill>
                  <a:srgbClr val="000000"/>
                </a:solidFill>
                <a:latin typeface="Arial" panose="020B0604020202020204" pitchFamily="34" charset="0"/>
              </a:rPr>
              <a:t>but not quite</a:t>
            </a:r>
          </a:p>
          <a:p>
            <a:pPr marL="0" indent="0">
              <a:buNone/>
            </a:pPr>
            <a:endParaRPr lang="en-US" sz="3600" dirty="0">
              <a:solidFill>
                <a:srgbClr val="000000"/>
              </a:solidFill>
              <a:latin typeface="Arial" panose="020B0604020202020204" pitchFamily="34" charset="0"/>
            </a:endParaRPr>
          </a:p>
          <a:p>
            <a:pPr marL="0" indent="0">
              <a:buNone/>
            </a:pPr>
            <a:r>
              <a:rPr lang="en-US" sz="3600" dirty="0">
                <a:solidFill>
                  <a:srgbClr val="000000"/>
                </a:solidFill>
                <a:latin typeface="Arial" panose="020B0604020202020204" pitchFamily="34" charset="0"/>
              </a:rPr>
              <a:t>b) </a:t>
            </a:r>
            <a:r>
              <a:rPr lang="en-US" sz="3600" b="0" i="0" u="none" strike="noStrike" baseline="0" dirty="0">
                <a:solidFill>
                  <a:srgbClr val="000000"/>
                </a:solidFill>
                <a:latin typeface="Arial" panose="020B0604020202020204" pitchFamily="34" charset="0"/>
              </a:rPr>
              <a:t>2.4 multiplied by an amount will be double the amount with almost another half of it added on. </a:t>
            </a:r>
          </a:p>
          <a:p>
            <a:endParaRPr lang="en-US" sz="3600" dirty="0">
              <a:solidFill>
                <a:srgbClr val="000000"/>
              </a:solidFill>
              <a:latin typeface="Arial" panose="020B0604020202020204" pitchFamily="34" charset="0"/>
            </a:endParaRPr>
          </a:p>
          <a:p>
            <a:r>
              <a:rPr lang="en-US" sz="3600" b="0" i="0" u="none" strike="noStrike" baseline="0" dirty="0">
                <a:solidFill>
                  <a:srgbClr val="000000"/>
                </a:solidFill>
                <a:latin typeface="Arial" panose="020B0604020202020204" pitchFamily="34" charset="0"/>
              </a:rPr>
              <a:t>Use your calculator to solve and see:</a:t>
            </a:r>
          </a:p>
          <a:p>
            <a:r>
              <a:rPr lang="en-US" sz="3600" dirty="0">
                <a:solidFill>
                  <a:srgbClr val="000000"/>
                </a:solidFill>
                <a:latin typeface="Arial" panose="020B0604020202020204" pitchFamily="34" charset="0"/>
              </a:rPr>
              <a:t>2 x 0.8 =  </a:t>
            </a:r>
          </a:p>
          <a:p>
            <a:r>
              <a:rPr lang="en-US" sz="3600" dirty="0">
                <a:solidFill>
                  <a:srgbClr val="000000"/>
                </a:solidFill>
                <a:latin typeface="Arial" panose="020B0604020202020204" pitchFamily="34" charset="0"/>
              </a:rPr>
              <a:t>3 x 2.4= </a:t>
            </a:r>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4198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2B7E77F-A4D3-45DE-BC04-000B00855EFB}"/>
              </a:ext>
            </a:extLst>
          </p:cNvPr>
          <p:cNvSpPr>
            <a:spLocks noGrp="1"/>
          </p:cNvSpPr>
          <p:nvPr>
            <p:ph type="title"/>
          </p:nvPr>
        </p:nvSpPr>
        <p:spPr>
          <a:xfrm>
            <a:off x="6094105" y="802955"/>
            <a:ext cx="4977976" cy="1454051"/>
          </a:xfrm>
        </p:spPr>
        <p:txBody>
          <a:bodyPr>
            <a:normAutofit/>
          </a:bodyPr>
          <a:lstStyle/>
          <a:p>
            <a:r>
              <a:rPr lang="en-US" sz="6600" b="1" dirty="0">
                <a:solidFill>
                  <a:srgbClr val="000000"/>
                </a:solidFill>
              </a:rPr>
              <a:t>Exit Slip</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cument">
            <a:extLst>
              <a:ext uri="{FF2B5EF4-FFF2-40B4-BE49-F238E27FC236}">
                <a16:creationId xmlns:a16="http://schemas.microsoft.com/office/drawing/2014/main" id="{1C29A50C-E854-4D97-8AD6-C60AA8FF1F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55297720-017F-4F11-8016-31B6AD651BAF}"/>
              </a:ext>
            </a:extLst>
          </p:cNvPr>
          <p:cNvSpPr>
            <a:spLocks noGrp="1"/>
          </p:cNvSpPr>
          <p:nvPr>
            <p:ph idx="1"/>
          </p:nvPr>
        </p:nvSpPr>
        <p:spPr>
          <a:xfrm>
            <a:off x="6090574" y="2421682"/>
            <a:ext cx="4977578" cy="3639289"/>
          </a:xfrm>
        </p:spPr>
        <p:txBody>
          <a:bodyPr anchor="ctr">
            <a:normAutofit/>
          </a:bodyPr>
          <a:lstStyle/>
          <a:p>
            <a:pPr marL="0" indent="0">
              <a:buNone/>
            </a:pPr>
            <a:r>
              <a:rPr lang="en-US" sz="4800" b="0" i="0" u="none" strike="noStrike" baseline="0" dirty="0">
                <a:solidFill>
                  <a:srgbClr val="000000"/>
                </a:solidFill>
                <a:latin typeface="Arial" panose="020B0604020202020204" pitchFamily="34" charset="0"/>
              </a:rPr>
              <a:t>Describe how to calculate 3 x 1.25 by thinking of it as money. </a:t>
            </a:r>
          </a:p>
          <a:p>
            <a:endParaRPr lang="en-US" sz="2000" dirty="0">
              <a:solidFill>
                <a:srgbClr val="000000"/>
              </a:solidFill>
            </a:endParaRPr>
          </a:p>
        </p:txBody>
      </p:sp>
    </p:spTree>
    <p:extLst>
      <p:ext uri="{BB962C8B-B14F-4D97-AF65-F5344CB8AC3E}">
        <p14:creationId xmlns:p14="http://schemas.microsoft.com/office/powerpoint/2010/main" val="1283748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1DAA19C4-C9B2-407B-9578-43D85AB4C51D}"/>
              </a:ext>
            </a:extLst>
          </p:cNvPr>
          <p:cNvPicPr>
            <a:picLocks noChangeAspect="1"/>
          </p:cNvPicPr>
          <p:nvPr/>
        </p:nvPicPr>
        <p:blipFill rotWithShape="1">
          <a:blip r:embed="rId2">
            <a:alphaModFix amt="35000"/>
          </a:blip>
          <a:srcRect t="6509" r="1" b="18519"/>
          <a:stretch/>
        </p:blipFill>
        <p:spPr>
          <a:xfrm>
            <a:off x="-4243" y="10"/>
            <a:ext cx="12196243" cy="6857990"/>
          </a:xfrm>
          <a:prstGeom prst="rect">
            <a:avLst/>
          </a:prstGeom>
        </p:spPr>
      </p:pic>
      <p:sp>
        <p:nvSpPr>
          <p:cNvPr id="2" name="Title 1">
            <a:extLst>
              <a:ext uri="{FF2B5EF4-FFF2-40B4-BE49-F238E27FC236}">
                <a16:creationId xmlns:a16="http://schemas.microsoft.com/office/drawing/2014/main" id="{15788371-2AC1-40F2-9B16-FCD3DB5AD3C0}"/>
              </a:ext>
            </a:extLst>
          </p:cNvPr>
          <p:cNvSpPr>
            <a:spLocks noGrp="1"/>
          </p:cNvSpPr>
          <p:nvPr>
            <p:ph type="title"/>
          </p:nvPr>
        </p:nvSpPr>
        <p:spPr>
          <a:xfrm>
            <a:off x="643467" y="321734"/>
            <a:ext cx="10905066" cy="1135737"/>
          </a:xfrm>
        </p:spPr>
        <p:txBody>
          <a:bodyPr>
            <a:normAutofit/>
          </a:bodyPr>
          <a:lstStyle/>
          <a:p>
            <a:r>
              <a:rPr lang="en-US" sz="5400" b="1" dirty="0"/>
              <a:t>Using Estimation</a:t>
            </a:r>
          </a:p>
        </p:txBody>
      </p:sp>
      <p:sp>
        <p:nvSpPr>
          <p:cNvPr id="23" name="Rectangle 2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1D7374AD-434D-4939-8541-2DA68553363C}"/>
              </a:ext>
            </a:extLst>
          </p:cNvPr>
          <p:cNvGraphicFramePr>
            <a:graphicFrameLocks noGrp="1"/>
          </p:cNvGraphicFramePr>
          <p:nvPr>
            <p:ph idx="1"/>
            <p:extLst>
              <p:ext uri="{D42A27DB-BD31-4B8C-83A1-F6EECF244321}">
                <p14:modId xmlns:p14="http://schemas.microsoft.com/office/powerpoint/2010/main" val="2167923436"/>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333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C948BA38-E4AF-48DE-97A5-D37B23A475EC}"/>
              </a:ext>
            </a:extLst>
          </p:cNvPr>
          <p:cNvPicPr>
            <a:picLocks noChangeAspect="1"/>
          </p:cNvPicPr>
          <p:nvPr/>
        </p:nvPicPr>
        <p:blipFill rotWithShape="1">
          <a:blip r:embed="rId2">
            <a:alphaModFix amt="35000"/>
          </a:blip>
          <a:srcRect t="7765" r="1" b="7995"/>
          <a:stretch/>
        </p:blipFill>
        <p:spPr>
          <a:xfrm>
            <a:off x="-4243" y="10"/>
            <a:ext cx="12196243" cy="6857990"/>
          </a:xfrm>
          <a:prstGeom prst="rect">
            <a:avLst/>
          </a:prstGeom>
        </p:spPr>
      </p:pic>
      <p:sp>
        <p:nvSpPr>
          <p:cNvPr id="2" name="Title 1">
            <a:extLst>
              <a:ext uri="{FF2B5EF4-FFF2-40B4-BE49-F238E27FC236}">
                <a16:creationId xmlns:a16="http://schemas.microsoft.com/office/drawing/2014/main" id="{0C26C8B6-4728-48A2-BC25-238E27E95820}"/>
              </a:ext>
            </a:extLst>
          </p:cNvPr>
          <p:cNvSpPr>
            <a:spLocks noGrp="1"/>
          </p:cNvSpPr>
          <p:nvPr>
            <p:ph type="title"/>
          </p:nvPr>
        </p:nvSpPr>
        <p:spPr>
          <a:xfrm>
            <a:off x="643467" y="321734"/>
            <a:ext cx="10905066" cy="1135737"/>
          </a:xfrm>
        </p:spPr>
        <p:txBody>
          <a:bodyPr>
            <a:normAutofit/>
          </a:bodyPr>
          <a:lstStyle/>
          <a:p>
            <a:endParaRPr lang="en-US" sz="3600" b="1"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E9C569C-F0A2-402C-81B9-725C568D087E}"/>
              </a:ext>
            </a:extLst>
          </p:cNvPr>
          <p:cNvGraphicFramePr>
            <a:graphicFrameLocks noGrp="1"/>
          </p:cNvGraphicFramePr>
          <p:nvPr>
            <p:ph idx="1"/>
            <p:extLst>
              <p:ext uri="{D42A27DB-BD31-4B8C-83A1-F6EECF244321}">
                <p14:modId xmlns:p14="http://schemas.microsoft.com/office/powerpoint/2010/main" val="1774240095"/>
              </p:ext>
            </p:extLst>
          </p:nvPr>
        </p:nvGraphicFramePr>
        <p:xfrm>
          <a:off x="360342" y="238923"/>
          <a:ext cx="11548533" cy="6619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9183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2351-2D44-4ED4-8C4B-F3872526A3EE}"/>
              </a:ext>
            </a:extLst>
          </p:cNvPr>
          <p:cNvSpPr>
            <a:spLocks noGrp="1"/>
          </p:cNvSpPr>
          <p:nvPr>
            <p:ph type="title"/>
          </p:nvPr>
        </p:nvSpPr>
        <p:spPr/>
        <p:txBody>
          <a:bodyPr/>
          <a:lstStyle/>
          <a:p>
            <a:r>
              <a:rPr lang="en-US" b="1" dirty="0"/>
              <a:t>Strategy 1- Using the traditional method </a:t>
            </a:r>
          </a:p>
        </p:txBody>
      </p:sp>
      <p:sp>
        <p:nvSpPr>
          <p:cNvPr id="3" name="Content Placeholder 2">
            <a:extLst>
              <a:ext uri="{FF2B5EF4-FFF2-40B4-BE49-F238E27FC236}">
                <a16:creationId xmlns:a16="http://schemas.microsoft.com/office/drawing/2014/main" id="{265A5FC1-7449-4408-98C0-539CC7CE6D92}"/>
              </a:ext>
            </a:extLst>
          </p:cNvPr>
          <p:cNvSpPr>
            <a:spLocks noGrp="1"/>
          </p:cNvSpPr>
          <p:nvPr>
            <p:ph idx="1"/>
          </p:nvPr>
        </p:nvSpPr>
        <p:spPr/>
        <p:txBody>
          <a:bodyPr/>
          <a:lstStyle/>
          <a:p>
            <a:pPr marL="0" indent="0">
              <a:buNone/>
            </a:pPr>
            <a:r>
              <a:rPr lang="en-US" dirty="0"/>
              <a:t> </a:t>
            </a:r>
            <a:r>
              <a:rPr lang="en-US" sz="4800" dirty="0"/>
              <a:t>2.4 x 1.4                Estimate:</a:t>
            </a:r>
          </a:p>
          <a:p>
            <a:pPr marL="0" indent="0">
              <a:buNone/>
            </a:pPr>
            <a:endParaRPr lang="en-US" sz="4800" dirty="0"/>
          </a:p>
          <a:p>
            <a:pPr marL="0" indent="0">
              <a:buNone/>
            </a:pPr>
            <a:r>
              <a:rPr lang="en-US" sz="4800" dirty="0"/>
              <a:t>    24</a:t>
            </a:r>
          </a:p>
          <a:p>
            <a:pPr marL="0" indent="0">
              <a:buNone/>
            </a:pPr>
            <a:r>
              <a:rPr lang="en-US" sz="4800" dirty="0"/>
              <a:t>X  14</a:t>
            </a:r>
          </a:p>
        </p:txBody>
      </p:sp>
      <p:cxnSp>
        <p:nvCxnSpPr>
          <p:cNvPr id="5" name="Straight Connector 4">
            <a:extLst>
              <a:ext uri="{FF2B5EF4-FFF2-40B4-BE49-F238E27FC236}">
                <a16:creationId xmlns:a16="http://schemas.microsoft.com/office/drawing/2014/main" id="{C01325FD-6309-4F94-A3AB-07BDA31508E5}"/>
              </a:ext>
            </a:extLst>
          </p:cNvPr>
          <p:cNvCxnSpPr>
            <a:cxnSpLocks/>
          </p:cNvCxnSpPr>
          <p:nvPr/>
        </p:nvCxnSpPr>
        <p:spPr>
          <a:xfrm>
            <a:off x="940904" y="4876800"/>
            <a:ext cx="124570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6959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B4CA-D60D-48A4-B13A-E569EEA94773}"/>
              </a:ext>
            </a:extLst>
          </p:cNvPr>
          <p:cNvSpPr>
            <a:spLocks noGrp="1"/>
          </p:cNvSpPr>
          <p:nvPr>
            <p:ph type="title"/>
          </p:nvPr>
        </p:nvSpPr>
        <p:spPr/>
        <p:txBody>
          <a:bodyPr/>
          <a:lstStyle/>
          <a:p>
            <a:r>
              <a:rPr lang="en-US" b="1" dirty="0"/>
              <a:t>Strategy 2- Box Method</a:t>
            </a:r>
          </a:p>
        </p:txBody>
      </p:sp>
      <p:sp>
        <p:nvSpPr>
          <p:cNvPr id="3" name="Content Placeholder 2">
            <a:extLst>
              <a:ext uri="{FF2B5EF4-FFF2-40B4-BE49-F238E27FC236}">
                <a16:creationId xmlns:a16="http://schemas.microsoft.com/office/drawing/2014/main" id="{DA19F90A-A4F1-4261-8415-BCBEB9336E7C}"/>
              </a:ext>
            </a:extLst>
          </p:cNvPr>
          <p:cNvSpPr>
            <a:spLocks noGrp="1"/>
          </p:cNvSpPr>
          <p:nvPr>
            <p:ph idx="1"/>
          </p:nvPr>
        </p:nvSpPr>
        <p:spPr/>
        <p:txBody>
          <a:bodyPr/>
          <a:lstStyle/>
          <a:p>
            <a:pPr marL="0" indent="0">
              <a:buNone/>
            </a:pPr>
            <a:r>
              <a:rPr lang="en-US" sz="4400" dirty="0"/>
              <a:t>2.4 x 1.4                 Estimate:</a:t>
            </a:r>
          </a:p>
          <a:p>
            <a:pPr marL="0" indent="0">
              <a:buNone/>
            </a:pPr>
            <a:endParaRPr lang="en-US" dirty="0"/>
          </a:p>
          <a:p>
            <a:pPr marL="0" indent="0">
              <a:buNone/>
            </a:pPr>
            <a:r>
              <a:rPr lang="en-US" dirty="0"/>
              <a:t>   </a:t>
            </a:r>
          </a:p>
        </p:txBody>
      </p:sp>
      <p:graphicFrame>
        <p:nvGraphicFramePr>
          <p:cNvPr id="5" name="Table 5">
            <a:extLst>
              <a:ext uri="{FF2B5EF4-FFF2-40B4-BE49-F238E27FC236}">
                <a16:creationId xmlns:a16="http://schemas.microsoft.com/office/drawing/2014/main" id="{63440245-3CE8-4C73-AE83-18B922B35757}"/>
              </a:ext>
            </a:extLst>
          </p:cNvPr>
          <p:cNvGraphicFramePr>
            <a:graphicFrameLocks noGrp="1"/>
          </p:cNvGraphicFramePr>
          <p:nvPr>
            <p:extLst>
              <p:ext uri="{D42A27DB-BD31-4B8C-83A1-F6EECF244321}">
                <p14:modId xmlns:p14="http://schemas.microsoft.com/office/powerpoint/2010/main" val="4145609281"/>
              </p:ext>
            </p:extLst>
          </p:nvPr>
        </p:nvGraphicFramePr>
        <p:xfrm>
          <a:off x="1183859" y="3321713"/>
          <a:ext cx="5322958" cy="2549000"/>
        </p:xfrm>
        <a:graphic>
          <a:graphicData uri="http://schemas.openxmlformats.org/drawingml/2006/table">
            <a:tbl>
              <a:tblPr firstRow="1" bandRow="1">
                <a:tableStyleId>{16D9F66E-5EB9-4882-86FB-DCBF35E3C3E4}</a:tableStyleId>
              </a:tblPr>
              <a:tblGrid>
                <a:gridCol w="2661479">
                  <a:extLst>
                    <a:ext uri="{9D8B030D-6E8A-4147-A177-3AD203B41FA5}">
                      <a16:colId xmlns:a16="http://schemas.microsoft.com/office/drawing/2014/main" val="3830838957"/>
                    </a:ext>
                  </a:extLst>
                </a:gridCol>
                <a:gridCol w="2661479">
                  <a:extLst>
                    <a:ext uri="{9D8B030D-6E8A-4147-A177-3AD203B41FA5}">
                      <a16:colId xmlns:a16="http://schemas.microsoft.com/office/drawing/2014/main" val="4011382222"/>
                    </a:ext>
                  </a:extLst>
                </a:gridCol>
              </a:tblGrid>
              <a:tr h="1274500">
                <a:tc>
                  <a:txBody>
                    <a:bodyPr/>
                    <a:lstStyle/>
                    <a:p>
                      <a:endParaRPr lang="en-US"/>
                    </a:p>
                  </a:txBody>
                  <a:tcPr/>
                </a:tc>
                <a:tc>
                  <a:txBody>
                    <a:bodyPr/>
                    <a:lstStyle/>
                    <a:p>
                      <a:endParaRPr lang="en-US"/>
                    </a:p>
                  </a:txBody>
                  <a:tcPr/>
                </a:tc>
                <a:extLst>
                  <a:ext uri="{0D108BD9-81ED-4DB2-BD59-A6C34878D82A}">
                    <a16:rowId xmlns:a16="http://schemas.microsoft.com/office/drawing/2014/main" val="3722163503"/>
                  </a:ext>
                </a:extLst>
              </a:tr>
              <a:tr h="127450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47217210"/>
                  </a:ext>
                </a:extLst>
              </a:tr>
            </a:tbl>
          </a:graphicData>
        </a:graphic>
      </p:graphicFrame>
    </p:spTree>
    <p:extLst>
      <p:ext uri="{BB962C8B-B14F-4D97-AF65-F5344CB8AC3E}">
        <p14:creationId xmlns:p14="http://schemas.microsoft.com/office/powerpoint/2010/main" val="3165455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A665-592A-41BF-BBCC-E08A28BE88B6}"/>
              </a:ext>
            </a:extLst>
          </p:cNvPr>
          <p:cNvSpPr>
            <a:spLocks noGrp="1"/>
          </p:cNvSpPr>
          <p:nvPr>
            <p:ph type="title"/>
          </p:nvPr>
        </p:nvSpPr>
        <p:spPr/>
        <p:txBody>
          <a:bodyPr/>
          <a:lstStyle/>
          <a:p>
            <a:r>
              <a:rPr lang="en-US" b="1" dirty="0"/>
              <a:t>Strategy 3- Counting Decimal Places</a:t>
            </a:r>
          </a:p>
        </p:txBody>
      </p:sp>
      <p:sp>
        <p:nvSpPr>
          <p:cNvPr id="3" name="Content Placeholder 2">
            <a:extLst>
              <a:ext uri="{FF2B5EF4-FFF2-40B4-BE49-F238E27FC236}">
                <a16:creationId xmlns:a16="http://schemas.microsoft.com/office/drawing/2014/main" id="{DD7D5F06-4F78-49FD-B8A4-8371EFD7BB2B}"/>
              </a:ext>
            </a:extLst>
          </p:cNvPr>
          <p:cNvSpPr>
            <a:spLocks noGrp="1"/>
          </p:cNvSpPr>
          <p:nvPr>
            <p:ph idx="1"/>
          </p:nvPr>
        </p:nvSpPr>
        <p:spPr>
          <a:xfrm>
            <a:off x="838200" y="1690688"/>
            <a:ext cx="10515600" cy="4351338"/>
          </a:xfrm>
        </p:spPr>
        <p:txBody>
          <a:bodyPr>
            <a:normAutofit/>
          </a:bodyPr>
          <a:lstStyle/>
          <a:p>
            <a:pPr marL="0" indent="0">
              <a:buNone/>
            </a:pPr>
            <a:r>
              <a:rPr lang="en-US" sz="4400" dirty="0"/>
              <a:t>2.4 x 1.4                     Estimate:</a:t>
            </a:r>
          </a:p>
          <a:p>
            <a:pPr marL="0" indent="0">
              <a:buNone/>
            </a:pPr>
            <a:endParaRPr lang="en-US" sz="4400" dirty="0"/>
          </a:p>
          <a:p>
            <a:pPr marL="0" indent="0">
              <a:buNone/>
            </a:pPr>
            <a:r>
              <a:rPr lang="en-US" sz="4400" dirty="0"/>
              <a:t>   24</a:t>
            </a:r>
          </a:p>
          <a:p>
            <a:pPr marL="0" indent="0">
              <a:buNone/>
            </a:pPr>
            <a:r>
              <a:rPr lang="en-US" sz="4400" dirty="0"/>
              <a:t>X 14</a:t>
            </a:r>
          </a:p>
        </p:txBody>
      </p:sp>
      <p:cxnSp>
        <p:nvCxnSpPr>
          <p:cNvPr id="4" name="Straight Connector 3">
            <a:extLst>
              <a:ext uri="{FF2B5EF4-FFF2-40B4-BE49-F238E27FC236}">
                <a16:creationId xmlns:a16="http://schemas.microsoft.com/office/drawing/2014/main" id="{8E9304BE-5A5D-434F-93BA-C830FAB6E925}"/>
              </a:ext>
            </a:extLst>
          </p:cNvPr>
          <p:cNvCxnSpPr>
            <a:cxnSpLocks/>
          </p:cNvCxnSpPr>
          <p:nvPr/>
        </p:nvCxnSpPr>
        <p:spPr>
          <a:xfrm>
            <a:off x="838200" y="4572000"/>
            <a:ext cx="124570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89539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Multiplying Decimals</vt:lpstr>
      <vt:lpstr>PowerPoint Presentation</vt:lpstr>
      <vt:lpstr>Thinking about multiplication of decimals</vt:lpstr>
      <vt:lpstr>Exit Slip</vt:lpstr>
      <vt:lpstr>Using Estimation</vt:lpstr>
      <vt:lpstr>PowerPoint Presentation</vt:lpstr>
      <vt:lpstr>Strategy 1- Using the traditional method </vt:lpstr>
      <vt:lpstr>Strategy 2- Box Method</vt:lpstr>
      <vt:lpstr>Strategy 3- Counting Decimal Places</vt:lpstr>
      <vt:lpstr>Practice using your method of 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Multiplying Decimals</dc:title>
  <dc:creator>Harrietha, Krista    (ASD-W)</dc:creator>
  <cp:lastModifiedBy>Harrietha, Krista    (ASD-W)</cp:lastModifiedBy>
  <cp:revision>2</cp:revision>
  <dcterms:created xsi:type="dcterms:W3CDTF">2020-10-12T18:43:30Z</dcterms:created>
  <dcterms:modified xsi:type="dcterms:W3CDTF">2020-10-12T18:44:16Z</dcterms:modified>
</cp:coreProperties>
</file>