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57" r:id="rId4"/>
    <p:sldId id="260" r:id="rId5"/>
    <p:sldId id="261" r:id="rId6"/>
    <p:sldId id="266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2266C00-85FC-47D3-AE5E-35882283509E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683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6C00-85FC-47D3-AE5E-35882283509E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85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266C00-85FC-47D3-AE5E-35882283509E}" type="datetimeFigureOut">
              <a:rPr lang="en-CA" smtClean="0"/>
              <a:t>2020-11-26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B0AD0A-296A-458C-A220-41B2118CA1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99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F791-2694-4979-BFA7-D4B930A50D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Measuring 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062AE-4742-4489-8D32-9063E1994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Mr. Murphy – Grade 6 Math</a:t>
            </a:r>
          </a:p>
        </p:txBody>
      </p:sp>
    </p:spTree>
    <p:extLst>
      <p:ext uri="{BB962C8B-B14F-4D97-AF65-F5344CB8AC3E}">
        <p14:creationId xmlns:p14="http://schemas.microsoft.com/office/powerpoint/2010/main" val="255638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2AD00-FF75-498D-B4E1-81331314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How do we measure an angle?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B2304-0163-48C7-89CB-3D9E3B361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3286" y="2065868"/>
            <a:ext cx="5305096" cy="44516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3500" u="sng" dirty="0"/>
              <a:t>Key Words: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500" dirty="0"/>
              <a:t>Protractor: A Protractor is a tool that measures an angle. It is divided into 180 equal slices and each slice is known as 1 Degree.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500" dirty="0"/>
              <a:t>Degree: The </a:t>
            </a:r>
            <a:r>
              <a:rPr lang="en-CA" sz="3500" i="1" dirty="0"/>
              <a:t>unit</a:t>
            </a:r>
            <a:r>
              <a:rPr lang="en-CA" sz="3500" dirty="0"/>
              <a:t> of measure of an angle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A3E7C4-D1B9-4D76-A392-8A29C0107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51990"/>
            <a:ext cx="6668814" cy="34802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7AB3AA-44E0-469D-B836-F1B481F70A6C}"/>
              </a:ext>
            </a:extLst>
          </p:cNvPr>
          <p:cNvSpPr txBox="1"/>
          <p:nvPr/>
        </p:nvSpPr>
        <p:spPr>
          <a:xfrm>
            <a:off x="845170" y="1720840"/>
            <a:ext cx="467801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We measure an Angle using a Protractor</a:t>
            </a:r>
          </a:p>
          <a:p>
            <a:endParaRPr lang="en-CA" sz="3500" dirty="0"/>
          </a:p>
        </p:txBody>
      </p:sp>
    </p:spTree>
    <p:extLst>
      <p:ext uri="{BB962C8B-B14F-4D97-AF65-F5344CB8AC3E}">
        <p14:creationId xmlns:p14="http://schemas.microsoft.com/office/powerpoint/2010/main" val="360441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3F45-7942-4388-95C3-BCB2BBD5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275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Types of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720D-2F2C-4148-B151-D67682106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89" y="1153551"/>
            <a:ext cx="10131425" cy="54863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sz="3500" dirty="0"/>
              <a:t>A measure of 180° is known as a Straight Angle</a:t>
            </a:r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  <a:p>
            <a:pPr marL="514350" indent="-514350">
              <a:buFont typeface="+mj-lt"/>
              <a:buAutoNum type="arabicParenR"/>
            </a:pPr>
            <a:r>
              <a:rPr lang="en-CA" sz="3500" dirty="0"/>
              <a:t>A measure of 90° is known as a Right Angle</a:t>
            </a:r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C4FC0F-D975-4EFE-9DBC-00379896C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558" y="4904479"/>
            <a:ext cx="2462650" cy="1599939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91240568-1D7F-4DC6-9BE7-6115E968EC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930" y="2385023"/>
            <a:ext cx="3270139" cy="119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2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3F45-7942-4388-95C3-BCB2BBD5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275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Types of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720D-2F2C-4148-B151-D67682106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043" y="2304594"/>
            <a:ext cx="9711559" cy="2381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500" dirty="0"/>
              <a:t>3) </a:t>
            </a:r>
            <a:r>
              <a:rPr lang="en-CA" sz="3440" dirty="0"/>
              <a:t>An Acute Angle has a measure between 0° and 90°.</a:t>
            </a:r>
          </a:p>
          <a:p>
            <a:pPr marL="0" indent="0">
              <a:buNone/>
            </a:pPr>
            <a:endParaRPr lang="en-CA" sz="3500" dirty="0"/>
          </a:p>
          <a:p>
            <a:pPr marL="0" indent="0">
              <a:buNone/>
            </a:pPr>
            <a:endParaRPr lang="en-CA" sz="3500" dirty="0"/>
          </a:p>
          <a:p>
            <a:pPr marL="0" indent="0">
              <a:buNone/>
            </a:pPr>
            <a:r>
              <a:rPr lang="en-CA" sz="3500" dirty="0"/>
              <a:t> A very important Acute Angle is the 45° angle. It is the measure of half of a Right Angle.</a:t>
            </a:r>
          </a:p>
          <a:p>
            <a:pPr marL="0" indent="0">
              <a:buNone/>
            </a:pPr>
            <a:endParaRPr lang="en-CA" sz="3500" dirty="0"/>
          </a:p>
        </p:txBody>
      </p:sp>
      <p:pic>
        <p:nvPicPr>
          <p:cNvPr id="6" name="Picture 5" descr="Polygon&#10;&#10;Description automatically generated">
            <a:extLst>
              <a:ext uri="{FF2B5EF4-FFF2-40B4-BE49-F238E27FC236}">
                <a16:creationId xmlns:a16="http://schemas.microsoft.com/office/drawing/2014/main" id="{73C103DE-D773-4BE7-A77D-480CC5EB1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624" y="1062129"/>
            <a:ext cx="1906514" cy="1906514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F1DEB04B-D378-4664-BE5F-A59B3E9CA0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693" y="4343546"/>
            <a:ext cx="3508326" cy="238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3F45-7942-4388-95C3-BCB2BBD5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275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Types of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720D-2F2C-4148-B151-D67682106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210" y="1698683"/>
            <a:ext cx="10131425" cy="2381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500" dirty="0"/>
              <a:t>4) An Obtuse Angle has a measure between 90° and 180°</a:t>
            </a:r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0BE00F47-BDE4-4ADA-904A-ADFCC91EC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333" y="3429000"/>
            <a:ext cx="3657788" cy="186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4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0A2D-7116-46C0-80AA-63369CB7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56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Practicing Estimation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1F1B6-333D-448B-B329-00BF3547F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56267"/>
            <a:ext cx="10131425" cy="52228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3500" dirty="0"/>
              <a:t>You will need a straight edge. Work together with the person sitting next to you to complete the following task:</a:t>
            </a:r>
          </a:p>
          <a:p>
            <a:r>
              <a:rPr lang="en-CA" sz="3500" dirty="0"/>
              <a:t>Use the straight edge to draw an angle.</a:t>
            </a:r>
          </a:p>
          <a:p>
            <a:r>
              <a:rPr lang="en-CA" sz="3500" dirty="0"/>
              <a:t>Have your partner:</a:t>
            </a:r>
          </a:p>
          <a:p>
            <a:pPr lvl="1"/>
            <a:r>
              <a:rPr lang="en-CA" sz="3600" dirty="0"/>
              <a:t>Use the 45°, 90°, and 180° angles as reference angles to estimate the size of the angle.</a:t>
            </a:r>
          </a:p>
          <a:p>
            <a:pPr lvl="1"/>
            <a:r>
              <a:rPr lang="en-CA" sz="3600" dirty="0"/>
              <a:t>Record the estimate.</a:t>
            </a:r>
            <a:endParaRPr lang="en-CA" sz="3500" dirty="0"/>
          </a:p>
          <a:p>
            <a:r>
              <a:rPr lang="en-CA" sz="3500" dirty="0"/>
              <a:t> Trade roles and continue until you have 6 different angles. Try to make angles that are acute, right, and obtuse.</a:t>
            </a:r>
          </a:p>
          <a:p>
            <a:r>
              <a:rPr lang="en-CA" sz="3500" dirty="0"/>
              <a:t>Order the estimates from least to greatest</a:t>
            </a:r>
          </a:p>
        </p:txBody>
      </p:sp>
    </p:spTree>
    <p:extLst>
      <p:ext uri="{BB962C8B-B14F-4D97-AF65-F5344CB8AC3E}">
        <p14:creationId xmlns:p14="http://schemas.microsoft.com/office/powerpoint/2010/main" val="115071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0A2D-7116-46C0-80AA-63369CB7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56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Practicing Estimation</a:t>
            </a:r>
          </a:p>
        </p:txBody>
      </p:sp>
      <p:pic>
        <p:nvPicPr>
          <p:cNvPr id="7" name="Content Placeholder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DA094BE-CE41-46A1-9AE2-D5F5D8EFB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56" y="1961835"/>
            <a:ext cx="10618197" cy="3161958"/>
          </a:xfrm>
        </p:spPr>
      </p:pic>
    </p:spTree>
    <p:extLst>
      <p:ext uri="{BB962C8B-B14F-4D97-AF65-F5344CB8AC3E}">
        <p14:creationId xmlns:p14="http://schemas.microsoft.com/office/powerpoint/2010/main" val="272323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DE681-D5A3-45D8-A867-5BFBA490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What about Angles Greater than 180°?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F3E99-1F42-4652-AE88-555AACF22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71" y="1921350"/>
            <a:ext cx="8284777" cy="4558278"/>
          </a:xfrm>
        </p:spPr>
        <p:txBody>
          <a:bodyPr>
            <a:normAutofit lnSpcReduction="10000"/>
          </a:bodyPr>
          <a:lstStyle/>
          <a:p>
            <a:r>
              <a:rPr lang="en-CA" sz="4000" dirty="0"/>
              <a:t>We know that a Straight Angle is equal to a measure of 180°</a:t>
            </a:r>
          </a:p>
          <a:p>
            <a:r>
              <a:rPr lang="en-CA" sz="4000" dirty="0"/>
              <a:t>Knowing an Angle is the amount of “turn”, we can think of 180° as half way to creating a Complete Turn</a:t>
            </a:r>
          </a:p>
          <a:p>
            <a:r>
              <a:rPr lang="en-CA" sz="4000" dirty="0"/>
              <a:t>If this is the case, then a Complete Turn, or </a:t>
            </a:r>
            <a:r>
              <a:rPr lang="en-CA" sz="4000" i="1" dirty="0"/>
              <a:t>Rotation</a:t>
            </a:r>
            <a:r>
              <a:rPr lang="en-CA" sz="4000" dirty="0"/>
              <a:t>, is equal to 360°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A25FE7-FFF2-45F0-9F67-B2BC3EC32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700" y="2533035"/>
            <a:ext cx="3945229" cy="330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1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B70E-DE8E-4736-8ECD-DC121CBB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What about angles greater than 180°?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16462-C6C2-478D-B49E-751E9389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7717220" cy="3649133"/>
          </a:xfrm>
        </p:spPr>
        <p:txBody>
          <a:bodyPr>
            <a:normAutofit/>
          </a:bodyPr>
          <a:lstStyle/>
          <a:p>
            <a:r>
              <a:rPr lang="en-CA" sz="3500" dirty="0"/>
              <a:t>We know that a Reflex Angle is greater than a Straight Angle</a:t>
            </a:r>
          </a:p>
          <a:p>
            <a:r>
              <a:rPr lang="en-CA" sz="3500" dirty="0"/>
              <a:t>Since this is the case, a Reflex Angle is any angle that is between 180° and 360°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449CD0-E985-4968-B794-58CE83E4D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022" y="2592843"/>
            <a:ext cx="3536729" cy="341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344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Celestial</vt:lpstr>
      <vt:lpstr>Measuring Angles</vt:lpstr>
      <vt:lpstr>How do we measure an angle?</vt:lpstr>
      <vt:lpstr>Types of Angles</vt:lpstr>
      <vt:lpstr>Types of Angles</vt:lpstr>
      <vt:lpstr>Types of Angles</vt:lpstr>
      <vt:lpstr>Practicing Estimation</vt:lpstr>
      <vt:lpstr>Practicing Estimation</vt:lpstr>
      <vt:lpstr>What about Angles Greater than 180°?</vt:lpstr>
      <vt:lpstr>What about angles greater than 180°?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Angles</dc:title>
  <dc:creator>Sean Murphy</dc:creator>
  <cp:lastModifiedBy>Sean Murphy</cp:lastModifiedBy>
  <cp:revision>17</cp:revision>
  <dcterms:created xsi:type="dcterms:W3CDTF">2020-11-24T01:37:47Z</dcterms:created>
  <dcterms:modified xsi:type="dcterms:W3CDTF">2020-11-27T03:20:17Z</dcterms:modified>
</cp:coreProperties>
</file>