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7772400" cy="100584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7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2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0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1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6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3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49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7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0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2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7629" y="153651"/>
            <a:ext cx="37251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Cambria Math" panose="02040503050406030204" pitchFamily="18" charset="0"/>
              </a:rPr>
              <a:t>Grade 7 Math</a:t>
            </a:r>
          </a:p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Cambria Math" panose="02040503050406030204" pitchFamily="18" charset="0"/>
              </a:rPr>
              <a:t>Ms. Krista Harrietha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83180" y="1207514"/>
            <a:ext cx="6759217" cy="369238"/>
            <a:chOff x="223438" y="1094780"/>
            <a:chExt cx="6913998" cy="369238"/>
          </a:xfrm>
        </p:grpSpPr>
        <p:sp>
          <p:nvSpPr>
            <p:cNvPr id="11" name="TextBox 10"/>
            <p:cNvSpPr txBox="1"/>
            <p:nvPr/>
          </p:nvSpPr>
          <p:spPr>
            <a:xfrm>
              <a:off x="2960320" y="1179291"/>
              <a:ext cx="2622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Century Gothic" panose="020B0502020202020204" pitchFamily="34" charset="0"/>
                  <a:ea typeface="Cambria Math" panose="02040503050406030204" pitchFamily="18" charset="0"/>
                  <a:cs typeface="Microsoft Sans Serif" panose="020B0604020202020204" pitchFamily="34" charset="0"/>
                </a:rPr>
                <a:t>krista.harrietha@nbed.nb.ca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3438" y="1187019"/>
              <a:ext cx="2519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Century Gothic" panose="020B0502020202020204" pitchFamily="34" charset="0"/>
                  <a:ea typeface="Cambria Math" panose="02040503050406030204" pitchFamily="18" charset="0"/>
                  <a:cs typeface="Microsoft Sans Serif" panose="020B0604020202020204" pitchFamily="34" charset="0"/>
                </a:rPr>
                <a:t>Harold Peterson Middle School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89015" y="1094780"/>
              <a:ext cx="22484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latin typeface="Century Gothic" panose="020B0502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(506) 357-4070</a:t>
              </a: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373716" y="1748197"/>
            <a:ext cx="3989277" cy="2562973"/>
          </a:xfrm>
          <a:prstGeom prst="roundRect">
            <a:avLst>
              <a:gd name="adj" fmla="val 3153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kumimoji="0" lang="en-US" altLang="en-US" sz="1600" b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Welcome</a:t>
            </a:r>
          </a:p>
          <a:p>
            <a:pPr>
              <a:spcAft>
                <a:spcPts val="600"/>
              </a:spcAft>
            </a:pPr>
            <a:r>
              <a:rPr lang="en-US" altLang="en-US" sz="1200" dirty="0">
                <a:solidFill>
                  <a:schemeClr val="tx1"/>
                </a:solidFill>
                <a:latin typeface="Century Gothic" panose="020B050202020202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Welcome to grade 7 math! As we return to school after being away due to the ongoing COVID-19 pandemic, my personal goal for this year is to help your child’s growth as an independent and responsible learner in a safe and healthy environment. To help accomplish this goal I will be encouraging students, on a daily basis, to work to their full potential and to do their best. This year it is extra important to follow new guidelines. We are all in this together and I am looking forward to a great year of learning!</a:t>
            </a:r>
            <a:endParaRPr lang="en-US" altLang="en-US" sz="12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kumimoji="0" lang="en-US" altLang="en-US" sz="1200" b="1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425921" y="1761113"/>
            <a:ext cx="2972762" cy="2426536"/>
          </a:xfrm>
          <a:prstGeom prst="roundRect">
            <a:avLst>
              <a:gd name="adj" fmla="val 3153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en-US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Teacher Page and School Messenger</a:t>
            </a:r>
          </a:p>
          <a:p>
            <a:pPr algn="ctr">
              <a:spcAft>
                <a:spcPts val="600"/>
              </a:spcAft>
            </a:pPr>
            <a:r>
              <a:rPr lang="en-US" altLang="en-US" sz="1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msharrietha.weebly.com</a:t>
            </a:r>
          </a:p>
          <a:p>
            <a:pPr>
              <a:spcAft>
                <a:spcPts val="600"/>
              </a:spcAft>
            </a:pPr>
            <a:r>
              <a:rPr lang="en-US" altLang="en-US" sz="1000" dirty="0">
                <a:solidFill>
                  <a:schemeClr val="tx1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On my teacher page, you will find homework assignments, extra practice, and a link to the textbook. Check the site often to keep up-to-date on due dates for assignments, announcements and homework. I will also be communicating through school messenger. Be sure to check your junk folder as well incase messages are sent to it. </a:t>
            </a:r>
            <a:endParaRPr lang="en-US" altLang="en-US" sz="1050" dirty="0">
              <a:solidFill>
                <a:schemeClr val="tx1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53245" y="4447491"/>
            <a:ext cx="3985488" cy="1654475"/>
          </a:xfrm>
          <a:prstGeom prst="roundRect">
            <a:avLst>
              <a:gd name="adj" fmla="val 3153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en-US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Math Supplies</a:t>
            </a:r>
          </a:p>
          <a:p>
            <a:pPr>
              <a:spcAft>
                <a:spcPts val="600"/>
              </a:spcAft>
            </a:pPr>
            <a:r>
              <a:rPr lang="en-US" altLang="en-US" sz="1050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Students will keep their daily math work in their binders. Students will also need a lined </a:t>
            </a:r>
            <a:r>
              <a:rPr lang="en-US" altLang="en-US" sz="1050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Hilroy</a:t>
            </a:r>
            <a:r>
              <a:rPr lang="en-US" altLang="en-US" sz="1050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notebook, a double pocket folder for homework, pencils, eraser, highlighter, dry erase marker, ruler, calculator, and a math kit (to be used later). Students </a:t>
            </a:r>
            <a:r>
              <a:rPr lang="en-US" altLang="en-US" sz="1050" b="1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will not be permitted </a:t>
            </a:r>
            <a:r>
              <a:rPr lang="en-US" altLang="en-US" sz="1050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borrow or share supplies so it is extremely important that they have everything they need daily. 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425921" y="4292182"/>
            <a:ext cx="3093234" cy="1912962"/>
          </a:xfrm>
          <a:prstGeom prst="roundRect">
            <a:avLst>
              <a:gd name="adj" fmla="val 3153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en-US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Tests and Quizzes</a:t>
            </a:r>
          </a:p>
          <a:p>
            <a:pPr>
              <a:spcAft>
                <a:spcPts val="600"/>
              </a:spcAft>
            </a:pPr>
            <a:r>
              <a:rPr lang="en-US" altLang="en-US" sz="1000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Math tests will be given when each unit is complete, a quiz may also be assigned after each major concept. Students will be given adequate advance notice when there will be a test or a quiz. This will also be posted on the class page and an email will be sent home to parents/guardians informing them when to expect the next test or quiz.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53245" y="6262229"/>
            <a:ext cx="2862723" cy="2765723"/>
          </a:xfrm>
          <a:prstGeom prst="roundRect">
            <a:avLst>
              <a:gd name="adj" fmla="val 3153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en-US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Homework</a:t>
            </a:r>
          </a:p>
          <a:p>
            <a:pPr lvl="0"/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  <a:cs typeface="Cavolini" panose="03000502040302020204" pitchFamily="66" charset="0"/>
              </a:rPr>
              <a:t>There will not be mandatory weekly homework assigned at this time.</a:t>
            </a:r>
          </a:p>
          <a:p>
            <a:pPr lvl="0"/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  <a:cs typeface="Cavolini" panose="03000502040302020204" pitchFamily="66" charset="0"/>
              </a:rPr>
              <a:t>I will inform students when they will begin getting weekly homework. Currently we are focusing on reviewing concepts.</a:t>
            </a:r>
          </a:p>
          <a:p>
            <a:pPr lvl="0"/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  <a:cs typeface="Cavolini" panose="03000502040302020204" pitchFamily="66" charset="0"/>
              </a:rPr>
              <a:t>Students are strongly encouraged to use this time to review what we are doing in class at home. Also, please review multiplication facts at least 4 times a week at home, as well as math vocabulary words. </a:t>
            </a:r>
          </a:p>
          <a:p>
            <a:pPr>
              <a:spcAft>
                <a:spcPts val="600"/>
              </a:spcAft>
            </a:pPr>
            <a:endParaRPr kumimoji="0" lang="en-US" altLang="en-US" sz="1200" b="1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286329" y="6262229"/>
            <a:ext cx="4066427" cy="1924317"/>
          </a:xfrm>
          <a:prstGeom prst="roundRect">
            <a:avLst>
              <a:gd name="adj" fmla="val 3153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endParaRPr kumimoji="0" lang="en-US" altLang="en-US" sz="1200" b="1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199886" y="6262230"/>
            <a:ext cx="449273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Class Expectations</a:t>
            </a:r>
            <a:endParaRPr lang="en-US" dirty="0"/>
          </a:p>
          <a:p>
            <a:endParaRPr lang="en-US" sz="9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286329" y="8258363"/>
            <a:ext cx="4083604" cy="1052077"/>
          </a:xfrm>
          <a:prstGeom prst="roundRect">
            <a:avLst>
              <a:gd name="adj" fmla="val 3153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altLang="en-US" sz="900" b="1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look forward to teaching your child as we work together this year.   </a:t>
            </a:r>
          </a:p>
          <a:p>
            <a:pPr>
              <a:spcAft>
                <a:spcPts val="600"/>
              </a:spcAft>
            </a:pPr>
            <a:r>
              <a:rPr lang="en-US" altLang="en-US" sz="900" b="1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you have any questions please contact me by email or by telephoning the school.</a:t>
            </a:r>
          </a:p>
          <a:p>
            <a:pPr>
              <a:spcAft>
                <a:spcPts val="600"/>
              </a:spcAft>
            </a:pPr>
            <a:r>
              <a:rPr lang="en-US" altLang="en-US" sz="900" b="1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Sincerely,</a:t>
            </a:r>
          </a:p>
          <a:p>
            <a:pPr>
              <a:spcAft>
                <a:spcPts val="600"/>
              </a:spcAft>
            </a:pPr>
            <a:r>
              <a:rPr lang="en-US" altLang="en-US" sz="900" b="1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Ms. Krista Harrietha</a:t>
            </a:r>
            <a:endParaRPr lang="en-US" altLang="en-US" sz="1200" b="1" dirty="0">
              <a:solidFill>
                <a:schemeClr val="tx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252" y="8769850"/>
            <a:ext cx="1696144" cy="436057"/>
          </a:xfrm>
          <a:prstGeom prst="rect">
            <a:avLst/>
          </a:prstGeom>
        </p:spPr>
      </p:pic>
      <p:graphicFrame>
        <p:nvGraphicFramePr>
          <p:cNvPr id="27" name="Content Placeholder 12">
            <a:extLst>
              <a:ext uri="{FF2B5EF4-FFF2-40B4-BE49-F238E27FC236}">
                <a16:creationId xmlns:a16="http://schemas.microsoft.com/office/drawing/2014/main" id="{667C384B-CA5A-4282-BD1B-1B8D6390983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92610" y="6667843"/>
          <a:ext cx="4066427" cy="142343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59965">
                  <a:extLst>
                    <a:ext uri="{9D8B030D-6E8A-4147-A177-3AD203B41FA5}">
                      <a16:colId xmlns:a16="http://schemas.microsoft.com/office/drawing/2014/main" val="1133694208"/>
                    </a:ext>
                  </a:extLst>
                </a:gridCol>
                <a:gridCol w="1321740">
                  <a:extLst>
                    <a:ext uri="{9D8B030D-6E8A-4147-A177-3AD203B41FA5}">
                      <a16:colId xmlns:a16="http://schemas.microsoft.com/office/drawing/2014/main" val="2160087761"/>
                    </a:ext>
                  </a:extLst>
                </a:gridCol>
                <a:gridCol w="1484722">
                  <a:extLst>
                    <a:ext uri="{9D8B030D-6E8A-4147-A177-3AD203B41FA5}">
                      <a16:colId xmlns:a16="http://schemas.microsoft.com/office/drawing/2014/main" val="1564163781"/>
                    </a:ext>
                  </a:extLst>
                </a:gridCol>
              </a:tblGrid>
              <a:tr h="1217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</a:rPr>
                        <a:t>Be Responsible</a:t>
                      </a:r>
                      <a:endParaRPr lang="en-US" sz="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8" marR="376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</a:rPr>
                        <a:t>Be Respectful</a:t>
                      </a:r>
                      <a:endParaRPr lang="en-US" sz="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8" marR="376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</a:rPr>
                        <a:t>Be Safe</a:t>
                      </a:r>
                      <a:endParaRPr lang="en-US" sz="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8" marR="37648" marT="0" marB="0"/>
                </a:tc>
                <a:extLst>
                  <a:ext uri="{0D108BD9-81ED-4DB2-BD59-A6C34878D82A}">
                    <a16:rowId xmlns:a16="http://schemas.microsoft.com/office/drawing/2014/main" val="323537778"/>
                  </a:ext>
                </a:extLst>
              </a:tr>
              <a:tr h="1298720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Be prepared for class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Take care of your belongings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Participate in class Complete and hand in work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Put your garbage in the  trash bin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Bring a clean mask daily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  <a:endParaRPr lang="en-US" sz="1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  <a:endParaRPr lang="en-US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8" marR="37648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Listen to the teacher 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Listen when others are talking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Work Quietly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Respect others space and belongings 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  <a:endParaRPr lang="en-US" sz="100" dirty="0">
                        <a:effectLst/>
                      </a:endParaRPr>
                    </a:p>
                    <a:p>
                      <a:pPr marL="4572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  <a:endParaRPr lang="en-US" sz="100" dirty="0">
                        <a:effectLst/>
                      </a:endParaRPr>
                    </a:p>
                    <a:p>
                      <a:pPr marL="2286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       </a:t>
                      </a:r>
                      <a:endParaRPr lang="en-US" sz="100" dirty="0">
                        <a:effectLst/>
                      </a:endParaRPr>
                    </a:p>
                    <a:p>
                      <a:pPr marL="4572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  <a:endParaRPr lang="en-US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8" marR="37648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dirty="0">
                          <a:effectLst/>
                        </a:rPr>
                        <a:t> </a:t>
                      </a:r>
                      <a:r>
                        <a:rPr lang="en-CA" sz="800" b="1" dirty="0">
                          <a:effectLst/>
                        </a:rPr>
                        <a:t>Walk quietly into the classroom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Keep your hands and feet to yourself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Place your belongings in  </a:t>
                      </a:r>
                      <a:r>
                        <a:rPr lang="en-US" sz="100" b="1" dirty="0">
                          <a:effectLst/>
                        </a:rPr>
                        <a:t> </a:t>
                      </a:r>
                      <a:r>
                        <a:rPr lang="en-CA" sz="800" b="1" dirty="0">
                          <a:effectLst/>
                        </a:rPr>
                        <a:t>your backpack 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Wash your hands when entering class; before and after eating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Maintain social distancing in the hallway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Wear your mask in the hallway</a:t>
                      </a:r>
                      <a:endParaRPr lang="en-US" sz="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8" marR="37648" marT="0" marB="0"/>
                </a:tc>
                <a:extLst>
                  <a:ext uri="{0D108BD9-81ED-4DB2-BD59-A6C34878D82A}">
                    <a16:rowId xmlns:a16="http://schemas.microsoft.com/office/drawing/2014/main" val="2498613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58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1646</TotalTime>
  <Words>564</Words>
  <Application>Microsoft Office PowerPoint</Application>
  <PresentationFormat>Custom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Microsoft Sans Serif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Alsup</dc:creator>
  <cp:lastModifiedBy>Harrietha, Krista    (ASD-W)</cp:lastModifiedBy>
  <cp:revision>79</cp:revision>
  <cp:lastPrinted>2020-09-13T19:55:39Z</cp:lastPrinted>
  <dcterms:created xsi:type="dcterms:W3CDTF">2018-08-06T22:19:57Z</dcterms:created>
  <dcterms:modified xsi:type="dcterms:W3CDTF">2020-09-20T20:23:46Z</dcterms:modified>
</cp:coreProperties>
</file>