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683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1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48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28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480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135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92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8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4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85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2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8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5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65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02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97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37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266C00-85FC-47D3-AE5E-35882283509E}" type="datetimeFigureOut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99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F791-2694-4979-BFA7-D4B930A50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Introduction to 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62AE-4742-4489-8D32-9063E1994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Mr. Murphy – Grade 6 Math</a:t>
            </a:r>
          </a:p>
        </p:txBody>
      </p:sp>
    </p:spTree>
    <p:extLst>
      <p:ext uri="{BB962C8B-B14F-4D97-AF65-F5344CB8AC3E}">
        <p14:creationId xmlns:p14="http://schemas.microsoft.com/office/powerpoint/2010/main" val="255638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1213-7EC3-496C-A3AB-20F62A4F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10" y="19708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is an Angle?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B1B61-393B-4436-B395-54DE4C544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325216"/>
            <a:ext cx="7788965" cy="5335703"/>
          </a:xfrm>
        </p:spPr>
        <p:txBody>
          <a:bodyPr numCol="1">
            <a:normAutofit/>
          </a:bodyPr>
          <a:lstStyle/>
          <a:p>
            <a:r>
              <a:rPr lang="en-CA" sz="3500" dirty="0"/>
              <a:t>There are three main components to creating an angle: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500" dirty="0"/>
              <a:t>Arm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500" dirty="0"/>
              <a:t>Vertex</a:t>
            </a:r>
          </a:p>
          <a:p>
            <a:pPr marL="0" indent="0">
              <a:buNone/>
            </a:pPr>
            <a:r>
              <a:rPr lang="en-CA" sz="3500" dirty="0"/>
              <a:t> </a:t>
            </a:r>
          </a:p>
          <a:p>
            <a:r>
              <a:rPr lang="en-CA" sz="3500" dirty="0"/>
              <a:t>An </a:t>
            </a:r>
            <a:r>
              <a:rPr lang="en-CA" sz="3500" i="1" dirty="0"/>
              <a:t>Angle</a:t>
            </a:r>
            <a:r>
              <a:rPr lang="en-CA" sz="3500" dirty="0"/>
              <a:t> can be thought of as the amount of “turn” between two Arms about the Vertex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1533843-2DB7-424B-B2ED-AFD116C50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59" y="2594631"/>
            <a:ext cx="3495326" cy="19072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3D9E38-148B-4F79-99E6-3031D888DB13}"/>
              </a:ext>
            </a:extLst>
          </p:cNvPr>
          <p:cNvSpPr txBox="1"/>
          <p:nvPr/>
        </p:nvSpPr>
        <p:spPr>
          <a:xfrm>
            <a:off x="8112522" y="451118"/>
            <a:ext cx="3907199" cy="6252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Char char="•"/>
              <a:tabLst/>
              <a:defRPr/>
            </a:pP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en-CA" sz="3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Words: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Arm: Simply a line. Two arms are required to make an angle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Vertex: The point where two Arms meet (intersection point)</a:t>
            </a:r>
          </a:p>
          <a:p>
            <a:pPr marL="742950" marR="0" lvl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Angle: The amount of “turn” between two Arms about the Vertex </a:t>
            </a:r>
          </a:p>
        </p:txBody>
      </p:sp>
    </p:spTree>
    <p:extLst>
      <p:ext uri="{BB962C8B-B14F-4D97-AF65-F5344CB8AC3E}">
        <p14:creationId xmlns:p14="http://schemas.microsoft.com/office/powerpoint/2010/main" val="143034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5645-30D6-40B0-8719-AF09D696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234421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A Real-Life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CE71-31F7-4FD7-9751-9C733D967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09" y="1690688"/>
            <a:ext cx="8057321" cy="5167312"/>
          </a:xfrm>
        </p:spPr>
        <p:txBody>
          <a:bodyPr>
            <a:noAutofit/>
          </a:bodyPr>
          <a:lstStyle/>
          <a:p>
            <a:r>
              <a:rPr lang="en-CA" sz="3500" dirty="0"/>
              <a:t>A great example of where you can find an angle is on an analogue clock.</a:t>
            </a:r>
          </a:p>
          <a:p>
            <a:r>
              <a:rPr lang="en-CA" sz="3500" dirty="0"/>
              <a:t>The hands of the clock can thought of as Arms which intersect to create a Vertex.</a:t>
            </a:r>
          </a:p>
          <a:p>
            <a:r>
              <a:rPr lang="en-CA" sz="3500" dirty="0"/>
              <a:t>The amount of turn between the two arms is an Angle.</a:t>
            </a:r>
          </a:p>
          <a:p>
            <a:r>
              <a:rPr lang="en-CA" sz="3500" dirty="0"/>
              <a:t>Can you think of any other places where you can find an angle?</a:t>
            </a:r>
          </a:p>
        </p:txBody>
      </p:sp>
      <p:pic>
        <p:nvPicPr>
          <p:cNvPr id="5" name="Picture 4" descr="A close up of a clock&#10;&#10;Description automatically generated">
            <a:extLst>
              <a:ext uri="{FF2B5EF4-FFF2-40B4-BE49-F238E27FC236}">
                <a16:creationId xmlns:a16="http://schemas.microsoft.com/office/drawing/2014/main" id="{C77D1BCE-B6B8-4A52-9A5F-939C9658C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95" y="2024978"/>
            <a:ext cx="3025439" cy="28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F45-7942-4388-95C3-BCB2BBD5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75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720D-2F2C-4148-B151-D6768210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89" y="1153551"/>
            <a:ext cx="10131425" cy="54863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500" dirty="0"/>
              <a:t>Right Angle:</a:t>
            </a:r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r>
              <a:rPr lang="en-CA" sz="3500" dirty="0"/>
              <a:t>Straight Angle:</a:t>
            </a:r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C4FC0F-D975-4EFE-9DBC-00379896C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33" y="1262564"/>
            <a:ext cx="2462650" cy="1599939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1240568-1D7F-4DC6-9BE7-6115E968E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31" y="3560366"/>
            <a:ext cx="3270139" cy="11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2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F45-7942-4388-95C3-BCB2BBD5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75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720D-2F2C-4148-B151-D6768210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275" y="2683116"/>
            <a:ext cx="10131425" cy="2381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500" dirty="0"/>
              <a:t>3) Acute Angle: An angle less than a Right Angle</a:t>
            </a:r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r>
              <a:rPr lang="en-CA" sz="3500" dirty="0"/>
              <a:t>4) Obtuse Angle: An angle greater than a Right Angle, but less than a Straight Angle</a:t>
            </a:r>
          </a:p>
        </p:txBody>
      </p:sp>
      <p:pic>
        <p:nvPicPr>
          <p:cNvPr id="6" name="Picture 5" descr="Polygon&#10;&#10;Description automatically generated">
            <a:extLst>
              <a:ext uri="{FF2B5EF4-FFF2-40B4-BE49-F238E27FC236}">
                <a16:creationId xmlns:a16="http://schemas.microsoft.com/office/drawing/2014/main" id="{73C103DE-D773-4BE7-A77D-480CC5EB1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468" y="1456267"/>
            <a:ext cx="1906514" cy="1906514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0BE00F47-BDE4-4ADA-904A-ADFCC91EC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765" y="4859999"/>
            <a:ext cx="3657788" cy="186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4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BAAE-FD4A-419D-B847-B9688FD5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478" y="-84667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D5876-CE7A-457F-B5B5-17441B1B9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869" y="841513"/>
            <a:ext cx="10131425" cy="46448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500" dirty="0"/>
              <a:t>Name the following angles:</a:t>
            </a:r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endParaRPr lang="en-CA" sz="3500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16BE2DC0-AE3E-477C-9B36-40FA7C5C3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2" y="1633581"/>
            <a:ext cx="7990449" cy="477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1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FABF-77BF-4E38-B82A-D9D42B8E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B7FE-1FA2-481A-B0A2-FB6F164DC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500" dirty="0"/>
              <a:t>5) Reflex Angle: An angle that is greater than a Straight Angle.</a:t>
            </a:r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en-CA" sz="3500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FE58C6E-C6FE-4765-A55B-627796EA6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43" y="3535017"/>
            <a:ext cx="4041913" cy="25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72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856</TotalTime>
  <Words>219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Introduction to Angles</vt:lpstr>
      <vt:lpstr>What is an Angle?</vt:lpstr>
      <vt:lpstr>A Real-Life Example</vt:lpstr>
      <vt:lpstr>Types of Angles</vt:lpstr>
      <vt:lpstr>Types of Angles</vt:lpstr>
      <vt:lpstr>Practice</vt:lpstr>
      <vt:lpstr>Types of 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Angles</dc:title>
  <dc:creator>Sean Murphy</dc:creator>
  <cp:lastModifiedBy>Harrietha, Krista    (ASD-W)</cp:lastModifiedBy>
  <cp:revision>8</cp:revision>
  <cp:lastPrinted>2020-11-19T13:54:17Z</cp:lastPrinted>
  <dcterms:created xsi:type="dcterms:W3CDTF">2020-11-17T04:01:00Z</dcterms:created>
  <dcterms:modified xsi:type="dcterms:W3CDTF">2020-11-19T13:55:17Z</dcterms:modified>
</cp:coreProperties>
</file>